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sldIdLst>
    <p:sldId id="257" r:id="rId2"/>
    <p:sldId id="419" r:id="rId3"/>
    <p:sldId id="420" r:id="rId4"/>
    <p:sldId id="596" r:id="rId5"/>
    <p:sldId id="484" r:id="rId6"/>
    <p:sldId id="428" r:id="rId7"/>
    <p:sldId id="485" r:id="rId8"/>
    <p:sldId id="486" r:id="rId9"/>
    <p:sldId id="487" r:id="rId10"/>
    <p:sldId id="488" r:id="rId11"/>
    <p:sldId id="489" r:id="rId12"/>
    <p:sldId id="490" r:id="rId13"/>
    <p:sldId id="491" r:id="rId14"/>
    <p:sldId id="494" r:id="rId15"/>
    <p:sldId id="495" r:id="rId16"/>
    <p:sldId id="496" r:id="rId17"/>
    <p:sldId id="497" r:id="rId18"/>
    <p:sldId id="498" r:id="rId19"/>
    <p:sldId id="499" r:id="rId20"/>
    <p:sldId id="500" r:id="rId21"/>
    <p:sldId id="501" r:id="rId22"/>
    <p:sldId id="502" r:id="rId23"/>
    <p:sldId id="503" r:id="rId24"/>
    <p:sldId id="504" r:id="rId25"/>
    <p:sldId id="505" r:id="rId26"/>
    <p:sldId id="506" r:id="rId27"/>
    <p:sldId id="507" r:id="rId28"/>
    <p:sldId id="508" r:id="rId29"/>
    <p:sldId id="595" r:id="rId30"/>
    <p:sldId id="509" r:id="rId31"/>
    <p:sldId id="511" r:id="rId32"/>
    <p:sldId id="512" r:id="rId33"/>
    <p:sldId id="513" r:id="rId34"/>
    <p:sldId id="514" r:id="rId35"/>
    <p:sldId id="515" r:id="rId36"/>
    <p:sldId id="516" r:id="rId37"/>
    <p:sldId id="520" r:id="rId38"/>
    <p:sldId id="521" r:id="rId39"/>
    <p:sldId id="522" r:id="rId40"/>
    <p:sldId id="523" r:id="rId41"/>
    <p:sldId id="524" r:id="rId42"/>
    <p:sldId id="517" r:id="rId43"/>
    <p:sldId id="518" r:id="rId44"/>
    <p:sldId id="526" r:id="rId45"/>
    <p:sldId id="527" r:id="rId46"/>
    <p:sldId id="528" r:id="rId47"/>
    <p:sldId id="529" r:id="rId48"/>
    <p:sldId id="530" r:id="rId49"/>
    <p:sldId id="531" r:id="rId50"/>
    <p:sldId id="532" r:id="rId51"/>
    <p:sldId id="533" r:id="rId52"/>
    <p:sldId id="534" r:id="rId53"/>
    <p:sldId id="535" r:id="rId54"/>
    <p:sldId id="536" r:id="rId55"/>
    <p:sldId id="537" r:id="rId56"/>
    <p:sldId id="593" r:id="rId57"/>
    <p:sldId id="594" r:id="rId5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5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48A0FD-91F7-6740-AD76-B2BA8DCD4489}" v="1" dt="2024-10-28T21:09:45.6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90686" autoAdjust="0"/>
  </p:normalViewPr>
  <p:slideViewPr>
    <p:cSldViewPr snapToGrid="0">
      <p:cViewPr varScale="1">
        <p:scale>
          <a:sx n="93" d="100"/>
          <a:sy n="93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68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Lima" userId="b5ea056ce2397b48" providerId="LiveId" clId="{703339BE-AAA3-465C-A68C-1F1565D7ABAC}"/>
    <pc:docChg chg="undo custSel delSld modSld modShowInfo">
      <pc:chgData name="Chris Lima" userId="b5ea056ce2397b48" providerId="LiveId" clId="{703339BE-AAA3-465C-A68C-1F1565D7ABAC}" dt="2022-03-01T16:53:54.247" v="8"/>
      <pc:docMkLst>
        <pc:docMk/>
      </pc:docMkLst>
      <pc:sldChg chg="modSp mod">
        <pc:chgData name="Chris Lima" userId="b5ea056ce2397b48" providerId="LiveId" clId="{703339BE-AAA3-465C-A68C-1F1565D7ABAC}" dt="2022-03-01T16:53:54.247" v="8"/>
        <pc:sldMkLst>
          <pc:docMk/>
          <pc:sldMk cId="1975627203" sldId="257"/>
        </pc:sldMkLst>
        <pc:spChg chg="mod">
          <ac:chgData name="Chris Lima" userId="b5ea056ce2397b48" providerId="LiveId" clId="{703339BE-AAA3-465C-A68C-1F1565D7ABAC}" dt="2022-03-01T16:53:54.247" v="8"/>
          <ac:spMkLst>
            <pc:docMk/>
            <pc:sldMk cId="1975627203" sldId="257"/>
            <ac:spMk id="3" creationId="{00000000-0000-0000-0000-000000000000}"/>
          </ac:spMkLst>
        </pc:spChg>
      </pc:sldChg>
      <pc:sldChg chg="del">
        <pc:chgData name="Chris Lima" userId="b5ea056ce2397b48" providerId="LiveId" clId="{703339BE-AAA3-465C-A68C-1F1565D7ABAC}" dt="2022-03-01T16:29:13.473" v="1" actId="47"/>
        <pc:sldMkLst>
          <pc:docMk/>
          <pc:sldMk cId="1671483140" sldId="483"/>
        </pc:sldMkLst>
      </pc:sldChg>
      <pc:sldChg chg="del">
        <pc:chgData name="Chris Lima" userId="b5ea056ce2397b48" providerId="LiveId" clId="{703339BE-AAA3-465C-A68C-1F1565D7ABAC}" dt="2022-03-01T16:29:30.082" v="6" actId="47"/>
        <pc:sldMkLst>
          <pc:docMk/>
          <pc:sldMk cId="4121727419" sldId="592"/>
        </pc:sldMkLst>
      </pc:sldChg>
      <pc:sldChg chg="addSp delSp modSp mod">
        <pc:chgData name="Chris Lima" userId="b5ea056ce2397b48" providerId="LiveId" clId="{703339BE-AAA3-465C-A68C-1F1565D7ABAC}" dt="2022-03-01T16:29:24.910" v="5" actId="20577"/>
        <pc:sldMkLst>
          <pc:docMk/>
          <pc:sldMk cId="4187206706" sldId="594"/>
        </pc:sldMkLst>
        <pc:spChg chg="mod">
          <ac:chgData name="Chris Lima" userId="b5ea056ce2397b48" providerId="LiveId" clId="{703339BE-AAA3-465C-A68C-1F1565D7ABAC}" dt="2022-03-01T16:29:24.910" v="5" actId="20577"/>
          <ac:spMkLst>
            <pc:docMk/>
            <pc:sldMk cId="4187206706" sldId="594"/>
            <ac:spMk id="9" creationId="{DED9E584-412A-4191-ABB5-66147879ADD7}"/>
          </ac:spMkLst>
        </pc:spChg>
        <pc:spChg chg="add del">
          <ac:chgData name="Chris Lima" userId="b5ea056ce2397b48" providerId="LiveId" clId="{703339BE-AAA3-465C-A68C-1F1565D7ABAC}" dt="2022-03-01T16:29:21.854" v="3" actId="22"/>
          <ac:spMkLst>
            <pc:docMk/>
            <pc:sldMk cId="4187206706" sldId="594"/>
            <ac:spMk id="10" creationId="{89DBCFAB-416F-4C0B-8DB5-22CAD661360B}"/>
          </ac:spMkLst>
        </pc:spChg>
      </pc:sldChg>
    </pc:docChg>
  </pc:docChgLst>
  <pc:docChgLst>
    <pc:chgData name="Chris Lima" userId="b5ea056ce2397b48" providerId="LiveId" clId="{48AD9A25-2B95-429E-A85D-0DF2F3392DCE}"/>
    <pc:docChg chg="modSld">
      <pc:chgData name="Chris Lima" userId="b5ea056ce2397b48" providerId="LiveId" clId="{48AD9A25-2B95-429E-A85D-0DF2F3392DCE}" dt="2024-05-05T17:46:38.125" v="1" actId="20577"/>
      <pc:docMkLst>
        <pc:docMk/>
      </pc:docMkLst>
      <pc:sldChg chg="modSp mod">
        <pc:chgData name="Chris Lima" userId="b5ea056ce2397b48" providerId="LiveId" clId="{48AD9A25-2B95-429E-A85D-0DF2F3392DCE}" dt="2024-05-05T17:46:38.125" v="1" actId="20577"/>
        <pc:sldMkLst>
          <pc:docMk/>
          <pc:sldMk cId="1975627203" sldId="257"/>
        </pc:sldMkLst>
        <pc:spChg chg="mod">
          <ac:chgData name="Chris Lima" userId="b5ea056ce2397b48" providerId="LiveId" clId="{48AD9A25-2B95-429E-A85D-0DF2F3392DCE}" dt="2024-05-05T17:46:38.125" v="1" actId="20577"/>
          <ac:spMkLst>
            <pc:docMk/>
            <pc:sldMk cId="1975627203" sldId="257"/>
            <ac:spMk id="2" creationId="{00000000-0000-0000-0000-000000000000}"/>
          </ac:spMkLst>
        </pc:spChg>
      </pc:sldChg>
    </pc:docChg>
  </pc:docChgLst>
  <pc:docChgLst>
    <pc:chgData name="Chris Lima" userId="b5ea056ce2397b48" providerId="LiveId" clId="{DAF90714-1FB9-46C2-84F4-44931AAB48A7}"/>
    <pc:docChg chg="undo custSel delSld modSld">
      <pc:chgData name="Chris Lima" userId="b5ea056ce2397b48" providerId="LiveId" clId="{DAF90714-1FB9-46C2-84F4-44931AAB48A7}" dt="2022-10-20T17:19:51.646" v="105"/>
      <pc:docMkLst>
        <pc:docMk/>
      </pc:docMkLst>
      <pc:sldChg chg="modSp mod">
        <pc:chgData name="Chris Lima" userId="b5ea056ce2397b48" providerId="LiveId" clId="{DAF90714-1FB9-46C2-84F4-44931AAB48A7}" dt="2022-10-14T20:52:41.147" v="0" actId="1076"/>
        <pc:sldMkLst>
          <pc:docMk/>
          <pc:sldMk cId="3446036793" sldId="419"/>
        </pc:sldMkLst>
        <pc:picChg chg="mod">
          <ac:chgData name="Chris Lima" userId="b5ea056ce2397b48" providerId="LiveId" clId="{DAF90714-1FB9-46C2-84F4-44931AAB48A7}" dt="2022-10-14T20:52:41.147" v="0" actId="1076"/>
          <ac:picMkLst>
            <pc:docMk/>
            <pc:sldMk cId="3446036793" sldId="419"/>
            <ac:picMk id="6" creationId="{412DFADA-5F60-8242-965D-55CFB76D5B42}"/>
          </ac:picMkLst>
        </pc:picChg>
      </pc:sldChg>
      <pc:sldChg chg="modAnim">
        <pc:chgData name="Chris Lima" userId="b5ea056ce2397b48" providerId="LiveId" clId="{DAF90714-1FB9-46C2-84F4-44931AAB48A7}" dt="2022-10-14T20:54:21.694" v="2"/>
        <pc:sldMkLst>
          <pc:docMk/>
          <pc:sldMk cId="214910676" sldId="428"/>
        </pc:sldMkLst>
      </pc:sldChg>
      <pc:sldChg chg="modSp modAnim">
        <pc:chgData name="Chris Lima" userId="b5ea056ce2397b48" providerId="LiveId" clId="{DAF90714-1FB9-46C2-84F4-44931AAB48A7}" dt="2022-10-14T21:39:42.625" v="52" actId="113"/>
        <pc:sldMkLst>
          <pc:docMk/>
          <pc:sldMk cId="129562909" sldId="485"/>
        </pc:sldMkLst>
        <pc:spChg chg="mod">
          <ac:chgData name="Chris Lima" userId="b5ea056ce2397b48" providerId="LiveId" clId="{DAF90714-1FB9-46C2-84F4-44931AAB48A7}" dt="2022-10-14T21:39:42.625" v="52" actId="113"/>
          <ac:spMkLst>
            <pc:docMk/>
            <pc:sldMk cId="129562909" sldId="485"/>
            <ac:spMk id="3" creationId="{00000000-0000-0000-0000-000000000000}"/>
          </ac:spMkLst>
        </pc:spChg>
      </pc:sldChg>
      <pc:sldChg chg="modAnim">
        <pc:chgData name="Chris Lima" userId="b5ea056ce2397b48" providerId="LiveId" clId="{DAF90714-1FB9-46C2-84F4-44931AAB48A7}" dt="2022-10-14T20:55:26.728" v="3"/>
        <pc:sldMkLst>
          <pc:docMk/>
          <pc:sldMk cId="893454286" sldId="487"/>
        </pc:sldMkLst>
      </pc:sldChg>
      <pc:sldChg chg="modAnim">
        <pc:chgData name="Chris Lima" userId="b5ea056ce2397b48" providerId="LiveId" clId="{DAF90714-1FB9-46C2-84F4-44931AAB48A7}" dt="2022-10-14T21:10:03.831" v="4"/>
        <pc:sldMkLst>
          <pc:docMk/>
          <pc:sldMk cId="1529101831" sldId="488"/>
        </pc:sldMkLst>
      </pc:sldChg>
      <pc:sldChg chg="modSp del mod modAnim">
        <pc:chgData name="Chris Lima" userId="b5ea056ce2397b48" providerId="LiveId" clId="{DAF90714-1FB9-46C2-84F4-44931AAB48A7}" dt="2022-10-14T21:42:02.020" v="53" actId="47"/>
        <pc:sldMkLst>
          <pc:docMk/>
          <pc:sldMk cId="2359821670" sldId="492"/>
        </pc:sldMkLst>
        <pc:spChg chg="mod">
          <ac:chgData name="Chris Lima" userId="b5ea056ce2397b48" providerId="LiveId" clId="{DAF90714-1FB9-46C2-84F4-44931AAB48A7}" dt="2022-10-14T21:12:34.680" v="6" actId="27636"/>
          <ac:spMkLst>
            <pc:docMk/>
            <pc:sldMk cId="2359821670" sldId="492"/>
            <ac:spMk id="3" creationId="{00000000-0000-0000-0000-000000000000}"/>
          </ac:spMkLst>
        </pc:spChg>
      </pc:sldChg>
      <pc:sldChg chg="addSp modSp mod modAnim">
        <pc:chgData name="Chris Lima" userId="b5ea056ce2397b48" providerId="LiveId" clId="{DAF90714-1FB9-46C2-84F4-44931AAB48A7}" dt="2022-10-14T21:22:04.082" v="35"/>
        <pc:sldMkLst>
          <pc:docMk/>
          <pc:sldMk cId="2532053174" sldId="494"/>
        </pc:sldMkLst>
        <pc:spChg chg="add mod">
          <ac:chgData name="Chris Lima" userId="b5ea056ce2397b48" providerId="LiveId" clId="{DAF90714-1FB9-46C2-84F4-44931AAB48A7}" dt="2022-10-14T21:13:26.811" v="9" actId="571"/>
          <ac:spMkLst>
            <pc:docMk/>
            <pc:sldMk cId="2532053174" sldId="494"/>
            <ac:spMk id="4" creationId="{5A82F344-030C-B190-AD40-3C8F6F96FBAE}"/>
          </ac:spMkLst>
        </pc:spChg>
        <pc:spChg chg="add mod">
          <ac:chgData name="Chris Lima" userId="b5ea056ce2397b48" providerId="LiveId" clId="{DAF90714-1FB9-46C2-84F4-44931AAB48A7}" dt="2022-10-14T21:14:12.293" v="15" actId="571"/>
          <ac:spMkLst>
            <pc:docMk/>
            <pc:sldMk cId="2532053174" sldId="494"/>
            <ac:spMk id="9" creationId="{960ADBEC-7F4B-BB38-F61D-271C3F6186EB}"/>
          </ac:spMkLst>
        </pc:spChg>
        <pc:cxnChg chg="add mod">
          <ac:chgData name="Chris Lima" userId="b5ea056ce2397b48" providerId="LiveId" clId="{DAF90714-1FB9-46C2-84F4-44931AAB48A7}" dt="2022-10-14T21:13:26.811" v="9" actId="571"/>
          <ac:cxnSpMkLst>
            <pc:docMk/>
            <pc:sldMk cId="2532053174" sldId="494"/>
            <ac:cxnSpMk id="3" creationId="{258A1569-954C-FFAC-1C73-E3F91B321A1B}"/>
          </ac:cxnSpMkLst>
        </pc:cxnChg>
        <pc:cxnChg chg="add mod">
          <ac:chgData name="Chris Lima" userId="b5ea056ce2397b48" providerId="LiveId" clId="{DAF90714-1FB9-46C2-84F4-44931AAB48A7}" dt="2022-10-14T21:14:12.293" v="15" actId="571"/>
          <ac:cxnSpMkLst>
            <pc:docMk/>
            <pc:sldMk cId="2532053174" sldId="494"/>
            <ac:cxnSpMk id="6" creationId="{0279A695-7FCF-E7C4-E664-BF7EF92E2DFC}"/>
          </ac:cxnSpMkLst>
        </pc:cxnChg>
        <pc:cxnChg chg="add mod">
          <ac:chgData name="Chris Lima" userId="b5ea056ce2397b48" providerId="LiveId" clId="{DAF90714-1FB9-46C2-84F4-44931AAB48A7}" dt="2022-10-14T21:21:50.530" v="31" actId="14100"/>
          <ac:cxnSpMkLst>
            <pc:docMk/>
            <pc:sldMk cId="2532053174" sldId="494"/>
            <ac:cxnSpMk id="10" creationId="{9563A40A-EB91-08BF-4CC9-B21EAA552883}"/>
          </ac:cxnSpMkLst>
        </pc:cxnChg>
        <pc:cxnChg chg="add mod">
          <ac:chgData name="Chris Lima" userId="b5ea056ce2397b48" providerId="LiveId" clId="{DAF90714-1FB9-46C2-84F4-44931AAB48A7}" dt="2022-10-14T21:21:56.076" v="33" actId="1076"/>
          <ac:cxnSpMkLst>
            <pc:docMk/>
            <pc:sldMk cId="2532053174" sldId="494"/>
            <ac:cxnSpMk id="24" creationId="{7E339AD6-416A-3920-9D04-587B8B1A8394}"/>
          </ac:cxnSpMkLst>
        </pc:cxnChg>
      </pc:sldChg>
      <pc:sldChg chg="modAnim">
        <pc:chgData name="Chris Lima" userId="b5ea056ce2397b48" providerId="LiveId" clId="{DAF90714-1FB9-46C2-84F4-44931AAB48A7}" dt="2022-10-14T21:22:33.794" v="37"/>
        <pc:sldMkLst>
          <pc:docMk/>
          <pc:sldMk cId="754795190" sldId="495"/>
        </pc:sldMkLst>
      </pc:sldChg>
      <pc:sldChg chg="modAnim">
        <pc:chgData name="Chris Lima" userId="b5ea056ce2397b48" providerId="LiveId" clId="{DAF90714-1FB9-46C2-84F4-44931AAB48A7}" dt="2022-10-14T21:26:00.464" v="38"/>
        <pc:sldMkLst>
          <pc:docMk/>
          <pc:sldMk cId="2461572307" sldId="499"/>
        </pc:sldMkLst>
      </pc:sldChg>
      <pc:sldChg chg="modAnim">
        <pc:chgData name="Chris Lima" userId="b5ea056ce2397b48" providerId="LiveId" clId="{DAF90714-1FB9-46C2-84F4-44931AAB48A7}" dt="2022-10-14T21:31:10.706" v="41"/>
        <pc:sldMkLst>
          <pc:docMk/>
          <pc:sldMk cId="2048039970" sldId="500"/>
        </pc:sldMkLst>
      </pc:sldChg>
      <pc:sldChg chg="modAnim">
        <pc:chgData name="Chris Lima" userId="b5ea056ce2397b48" providerId="LiveId" clId="{DAF90714-1FB9-46C2-84F4-44931AAB48A7}" dt="2022-10-14T21:28:35.435" v="40"/>
        <pc:sldMkLst>
          <pc:docMk/>
          <pc:sldMk cId="3482570467" sldId="502"/>
        </pc:sldMkLst>
      </pc:sldChg>
      <pc:sldChg chg="modSp">
        <pc:chgData name="Chris Lima" userId="b5ea056ce2397b48" providerId="LiveId" clId="{DAF90714-1FB9-46C2-84F4-44931AAB48A7}" dt="2022-10-14T21:37:32.181" v="43" actId="20577"/>
        <pc:sldMkLst>
          <pc:docMk/>
          <pc:sldMk cId="2365859724" sldId="509"/>
        </pc:sldMkLst>
        <pc:spChg chg="mod">
          <ac:chgData name="Chris Lima" userId="b5ea056ce2397b48" providerId="LiveId" clId="{DAF90714-1FB9-46C2-84F4-44931AAB48A7}" dt="2022-10-14T21:37:32.181" v="43" actId="20577"/>
          <ac:spMkLst>
            <pc:docMk/>
            <pc:sldMk cId="2365859724" sldId="509"/>
            <ac:spMk id="10" creationId="{D83434FD-3A00-4102-8EF2-EA2527AEDF78}"/>
          </ac:spMkLst>
        </pc:spChg>
      </pc:sldChg>
      <pc:sldChg chg="modSp mod">
        <pc:chgData name="Chris Lima" userId="b5ea056ce2397b48" providerId="LiveId" clId="{DAF90714-1FB9-46C2-84F4-44931AAB48A7}" dt="2022-10-20T17:04:45.823" v="54" actId="1076"/>
        <pc:sldMkLst>
          <pc:docMk/>
          <pc:sldMk cId="2782311582" sldId="513"/>
        </pc:sldMkLst>
        <pc:picChg chg="mod">
          <ac:chgData name="Chris Lima" userId="b5ea056ce2397b48" providerId="LiveId" clId="{DAF90714-1FB9-46C2-84F4-44931AAB48A7}" dt="2022-10-20T17:04:45.823" v="54" actId="1076"/>
          <ac:picMkLst>
            <pc:docMk/>
            <pc:sldMk cId="2782311582" sldId="513"/>
            <ac:picMk id="9" creationId="{C099253D-8455-44E5-9115-059624AD839E}"/>
          </ac:picMkLst>
        </pc:picChg>
      </pc:sldChg>
      <pc:sldChg chg="modAnim">
        <pc:chgData name="Chris Lima" userId="b5ea056ce2397b48" providerId="LiveId" clId="{DAF90714-1FB9-46C2-84F4-44931AAB48A7}" dt="2022-10-20T17:06:16.035" v="55"/>
        <pc:sldMkLst>
          <pc:docMk/>
          <pc:sldMk cId="3546306135" sldId="515"/>
        </pc:sldMkLst>
      </pc:sldChg>
      <pc:sldChg chg="del">
        <pc:chgData name="Chris Lima" userId="b5ea056ce2397b48" providerId="LiveId" clId="{DAF90714-1FB9-46C2-84F4-44931AAB48A7}" dt="2022-10-20T17:14:33.115" v="61" actId="47"/>
        <pc:sldMkLst>
          <pc:docMk/>
          <pc:sldMk cId="3738111252" sldId="519"/>
        </pc:sldMkLst>
      </pc:sldChg>
      <pc:sldChg chg="modAnim">
        <pc:chgData name="Chris Lima" userId="b5ea056ce2397b48" providerId="LiveId" clId="{DAF90714-1FB9-46C2-84F4-44931AAB48A7}" dt="2022-10-20T17:07:05.247" v="56"/>
        <pc:sldMkLst>
          <pc:docMk/>
          <pc:sldMk cId="680883230" sldId="520"/>
        </pc:sldMkLst>
      </pc:sldChg>
      <pc:sldChg chg="modSp">
        <pc:chgData name="Chris Lima" userId="b5ea056ce2397b48" providerId="LiveId" clId="{DAF90714-1FB9-46C2-84F4-44931AAB48A7}" dt="2022-10-20T17:08:42.616" v="58" actId="113"/>
        <pc:sldMkLst>
          <pc:docMk/>
          <pc:sldMk cId="1558879828" sldId="522"/>
        </pc:sldMkLst>
        <pc:spChg chg="mod">
          <ac:chgData name="Chris Lima" userId="b5ea056ce2397b48" providerId="LiveId" clId="{DAF90714-1FB9-46C2-84F4-44931AAB48A7}" dt="2022-10-20T17:08:42.616" v="58" actId="113"/>
          <ac:spMkLst>
            <pc:docMk/>
            <pc:sldMk cId="1558879828" sldId="522"/>
            <ac:spMk id="3" creationId="{00000000-0000-0000-0000-000000000000}"/>
          </ac:spMkLst>
        </pc:spChg>
      </pc:sldChg>
      <pc:sldChg chg="modAnim">
        <pc:chgData name="Chris Lima" userId="b5ea056ce2397b48" providerId="LiveId" clId="{DAF90714-1FB9-46C2-84F4-44931AAB48A7}" dt="2022-10-20T17:08:54.426" v="59"/>
        <pc:sldMkLst>
          <pc:docMk/>
          <pc:sldMk cId="2055809381" sldId="523"/>
        </pc:sldMkLst>
      </pc:sldChg>
      <pc:sldChg chg="modAnim">
        <pc:chgData name="Chris Lima" userId="b5ea056ce2397b48" providerId="LiveId" clId="{DAF90714-1FB9-46C2-84F4-44931AAB48A7}" dt="2022-10-20T17:13:34.762" v="60"/>
        <pc:sldMkLst>
          <pc:docMk/>
          <pc:sldMk cId="186074843" sldId="526"/>
        </pc:sldMkLst>
      </pc:sldChg>
      <pc:sldChg chg="modAnim">
        <pc:chgData name="Chris Lima" userId="b5ea056ce2397b48" providerId="LiveId" clId="{DAF90714-1FB9-46C2-84F4-44931AAB48A7}" dt="2022-10-20T17:15:48.203" v="63"/>
        <pc:sldMkLst>
          <pc:docMk/>
          <pc:sldMk cId="2818642182" sldId="528"/>
        </pc:sldMkLst>
      </pc:sldChg>
      <pc:sldChg chg="modAnim">
        <pc:chgData name="Chris Lima" userId="b5ea056ce2397b48" providerId="LiveId" clId="{DAF90714-1FB9-46C2-84F4-44931AAB48A7}" dt="2022-10-20T17:16:02.982" v="64"/>
        <pc:sldMkLst>
          <pc:docMk/>
          <pc:sldMk cId="3005744985" sldId="529"/>
        </pc:sldMkLst>
      </pc:sldChg>
      <pc:sldChg chg="modAnim">
        <pc:chgData name="Chris Lima" userId="b5ea056ce2397b48" providerId="LiveId" clId="{DAF90714-1FB9-46C2-84F4-44931AAB48A7}" dt="2022-10-20T17:16:51.455" v="65"/>
        <pc:sldMkLst>
          <pc:docMk/>
          <pc:sldMk cId="3142095894" sldId="530"/>
        </pc:sldMkLst>
      </pc:sldChg>
      <pc:sldChg chg="modSp modAnim">
        <pc:chgData name="Chris Lima" userId="b5ea056ce2397b48" providerId="LiveId" clId="{DAF90714-1FB9-46C2-84F4-44931AAB48A7}" dt="2022-10-20T17:17:34.615" v="97" actId="113"/>
        <pc:sldMkLst>
          <pc:docMk/>
          <pc:sldMk cId="3465320334" sldId="531"/>
        </pc:sldMkLst>
        <pc:spChg chg="mod">
          <ac:chgData name="Chris Lima" userId="b5ea056ce2397b48" providerId="LiveId" clId="{DAF90714-1FB9-46C2-84F4-44931AAB48A7}" dt="2022-10-20T17:17:34.615" v="97" actId="113"/>
          <ac:spMkLst>
            <pc:docMk/>
            <pc:sldMk cId="3465320334" sldId="531"/>
            <ac:spMk id="3" creationId="{00000000-0000-0000-0000-000000000000}"/>
          </ac:spMkLst>
        </pc:spChg>
      </pc:sldChg>
      <pc:sldChg chg="modSp modAnim">
        <pc:chgData name="Chris Lima" userId="b5ea056ce2397b48" providerId="LiveId" clId="{DAF90714-1FB9-46C2-84F4-44931AAB48A7}" dt="2022-10-20T17:18:43.440" v="101" actId="114"/>
        <pc:sldMkLst>
          <pc:docMk/>
          <pc:sldMk cId="3629351827" sldId="533"/>
        </pc:sldMkLst>
        <pc:spChg chg="mod">
          <ac:chgData name="Chris Lima" userId="b5ea056ce2397b48" providerId="LiveId" clId="{DAF90714-1FB9-46C2-84F4-44931AAB48A7}" dt="2022-10-20T17:18:43.440" v="101" actId="114"/>
          <ac:spMkLst>
            <pc:docMk/>
            <pc:sldMk cId="3629351827" sldId="533"/>
            <ac:spMk id="3" creationId="{00000000-0000-0000-0000-000000000000}"/>
          </ac:spMkLst>
        </pc:spChg>
      </pc:sldChg>
      <pc:sldChg chg="modAnim">
        <pc:chgData name="Chris Lima" userId="b5ea056ce2397b48" providerId="LiveId" clId="{DAF90714-1FB9-46C2-84F4-44931AAB48A7}" dt="2022-10-20T17:18:57.003" v="102"/>
        <pc:sldMkLst>
          <pc:docMk/>
          <pc:sldMk cId="1362142976" sldId="534"/>
        </pc:sldMkLst>
      </pc:sldChg>
      <pc:sldChg chg="modAnim">
        <pc:chgData name="Chris Lima" userId="b5ea056ce2397b48" providerId="LiveId" clId="{DAF90714-1FB9-46C2-84F4-44931AAB48A7}" dt="2022-10-20T17:19:35.503" v="103"/>
        <pc:sldMkLst>
          <pc:docMk/>
          <pc:sldMk cId="3709060656" sldId="535"/>
        </pc:sldMkLst>
      </pc:sldChg>
      <pc:sldChg chg="modAnim">
        <pc:chgData name="Chris Lima" userId="b5ea056ce2397b48" providerId="LiveId" clId="{DAF90714-1FB9-46C2-84F4-44931AAB48A7}" dt="2022-10-20T17:19:51.646" v="105"/>
        <pc:sldMkLst>
          <pc:docMk/>
          <pc:sldMk cId="4080391464" sldId="536"/>
        </pc:sldMkLst>
      </pc:sldChg>
    </pc:docChg>
  </pc:docChgLst>
  <pc:docChgLst>
    <pc:chgData name="Phyllipe Lima" userId="afbdb2a7827722fd" providerId="LiveId" clId="{82E1467B-ACF6-447B-ABF8-67A22C91D71F}"/>
    <pc:docChg chg="undo custSel addSld delSld modSld">
      <pc:chgData name="Phyllipe Lima" userId="afbdb2a7827722fd" providerId="LiveId" clId="{82E1467B-ACF6-447B-ABF8-67A22C91D71F}" dt="2020-04-20T04:00:30.930" v="9526" actId="1076"/>
      <pc:docMkLst>
        <pc:docMk/>
      </pc:docMkLst>
      <pc:sldChg chg="modSp mod">
        <pc:chgData name="Phyllipe Lima" userId="afbdb2a7827722fd" providerId="LiveId" clId="{82E1467B-ACF6-447B-ABF8-67A22C91D71F}" dt="2020-04-20T03:09:45.815" v="7087" actId="20577"/>
        <pc:sldMkLst>
          <pc:docMk/>
          <pc:sldMk cId="1975627203" sldId="257"/>
        </pc:sldMkLst>
        <pc:spChg chg="mod">
          <ac:chgData name="Phyllipe Lima" userId="afbdb2a7827722fd" providerId="LiveId" clId="{82E1467B-ACF6-447B-ABF8-67A22C91D71F}" dt="2020-04-20T03:09:45.815" v="7087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Anim">
        <pc:chgData name="Phyllipe Lima" userId="afbdb2a7827722fd" providerId="LiveId" clId="{82E1467B-ACF6-447B-ABF8-67A22C91D71F}" dt="2020-04-19T23:44:35.539" v="177" actId="20577"/>
        <pc:sldMkLst>
          <pc:docMk/>
          <pc:sldMk cId="1708451728" sldId="259"/>
        </pc:sldMkLst>
        <pc:spChg chg="mod">
          <ac:chgData name="Phyllipe Lima" userId="afbdb2a7827722fd" providerId="LiveId" clId="{82E1467B-ACF6-447B-ABF8-67A22C91D71F}" dt="2020-04-19T23:44:35.539" v="177" actId="20577"/>
          <ac:spMkLst>
            <pc:docMk/>
            <pc:sldMk cId="1708451728" sldId="259"/>
            <ac:spMk id="3" creationId="{00000000-0000-0000-0000-000000000000}"/>
          </ac:spMkLst>
        </pc:spChg>
      </pc:sldChg>
      <pc:sldChg chg="modSp mod">
        <pc:chgData name="Phyllipe Lima" userId="afbdb2a7827722fd" providerId="LiveId" clId="{82E1467B-ACF6-447B-ABF8-67A22C91D71F}" dt="2020-04-19T23:46:07.777" v="242" actId="1076"/>
        <pc:sldMkLst>
          <pc:docMk/>
          <pc:sldMk cId="1792216109" sldId="304"/>
        </pc:sldMkLst>
        <pc:spChg chg="mod">
          <ac:chgData name="Phyllipe Lima" userId="afbdb2a7827722fd" providerId="LiveId" clId="{82E1467B-ACF6-447B-ABF8-67A22C91D71F}" dt="2020-04-19T23:46:03.394" v="241"/>
          <ac:spMkLst>
            <pc:docMk/>
            <pc:sldMk cId="1792216109" sldId="304"/>
            <ac:spMk id="9" creationId="{DED9E584-412A-4191-ABB5-66147879ADD7}"/>
          </ac:spMkLst>
        </pc:spChg>
        <pc:picChg chg="mod">
          <ac:chgData name="Phyllipe Lima" userId="afbdb2a7827722fd" providerId="LiveId" clId="{82E1467B-ACF6-447B-ABF8-67A22C91D71F}" dt="2020-04-19T23:46:07.777" v="242" actId="1076"/>
          <ac:picMkLst>
            <pc:docMk/>
            <pc:sldMk cId="1792216109" sldId="304"/>
            <ac:picMk id="3" creationId="{B822A3DA-F61C-514F-8D5A-B4BE85C4355D}"/>
          </ac:picMkLst>
        </pc:picChg>
      </pc:sldChg>
      <pc:sldChg chg="modSp mod">
        <pc:chgData name="Phyllipe Lima" userId="afbdb2a7827722fd" providerId="LiveId" clId="{82E1467B-ACF6-447B-ABF8-67A22C91D71F}" dt="2020-04-19T23:45:22.628" v="240" actId="20577"/>
        <pc:sldMkLst>
          <pc:docMk/>
          <pc:sldMk cId="3771346874" sldId="418"/>
        </pc:sldMkLst>
        <pc:spChg chg="mod">
          <ac:chgData name="Phyllipe Lima" userId="afbdb2a7827722fd" providerId="LiveId" clId="{82E1467B-ACF6-447B-ABF8-67A22C91D71F}" dt="2020-04-19T23:45:22.628" v="240" actId="20577"/>
          <ac:spMkLst>
            <pc:docMk/>
            <pc:sldMk cId="3771346874" sldId="418"/>
            <ac:spMk id="10" creationId="{B49B171B-8E2E-4B50-ADB2-87B0FC0D608E}"/>
          </ac:spMkLst>
        </pc:spChg>
      </pc:sldChg>
      <pc:sldChg chg="addSp delSp modSp mod">
        <pc:chgData name="Phyllipe Lima" userId="afbdb2a7827722fd" providerId="LiveId" clId="{82E1467B-ACF6-447B-ABF8-67A22C91D71F}" dt="2020-04-20T03:43:33.092" v="9175" actId="14100"/>
        <pc:sldMkLst>
          <pc:docMk/>
          <pc:sldMk cId="3446036793" sldId="419"/>
        </pc:sldMkLst>
        <pc:spChg chg="del">
          <ac:chgData name="Phyllipe Lima" userId="afbdb2a7827722fd" providerId="LiveId" clId="{82E1467B-ACF6-447B-ABF8-67A22C91D71F}" dt="2020-04-19T23:47:17.832" v="248" actId="478"/>
          <ac:spMkLst>
            <pc:docMk/>
            <pc:sldMk cId="3446036793" sldId="419"/>
            <ac:spMk id="2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19T23:47:18.876" v="249" actId="478"/>
          <ac:spMkLst>
            <pc:docMk/>
            <pc:sldMk cId="3446036793" sldId="419"/>
            <ac:spMk id="4" creationId="{B6785BE8-B1D1-49F5-A060-34810A664E5A}"/>
          </ac:spMkLst>
        </pc:spChg>
        <pc:spChg chg="add mod">
          <ac:chgData name="Phyllipe Lima" userId="afbdb2a7827722fd" providerId="LiveId" clId="{82E1467B-ACF6-447B-ABF8-67A22C91D71F}" dt="2020-04-20T03:43:33.092" v="9175" actId="14100"/>
          <ac:spMkLst>
            <pc:docMk/>
            <pc:sldMk cId="3446036793" sldId="419"/>
            <ac:spMk id="12" creationId="{8CC95838-8D3F-4021-B9B6-926C8CD48A32}"/>
          </ac:spMkLst>
        </pc:spChg>
        <pc:picChg chg="add del mod">
          <ac:chgData name="Phyllipe Lima" userId="afbdb2a7827722fd" providerId="LiveId" clId="{82E1467B-ACF6-447B-ABF8-67A22C91D71F}" dt="2020-04-20T00:02:39.021" v="269" actId="478"/>
          <ac:picMkLst>
            <pc:docMk/>
            <pc:sldMk cId="3446036793" sldId="419"/>
            <ac:picMk id="9" creationId="{07CFB7C7-0FA8-4ABD-8E98-92021541B6B2}"/>
          </ac:picMkLst>
        </pc:picChg>
        <pc:picChg chg="add del mod">
          <ac:chgData name="Phyllipe Lima" userId="afbdb2a7827722fd" providerId="LiveId" clId="{82E1467B-ACF6-447B-ABF8-67A22C91D71F}" dt="2020-04-20T00:03:01.747" v="272" actId="478"/>
          <ac:picMkLst>
            <pc:docMk/>
            <pc:sldMk cId="3446036793" sldId="419"/>
            <ac:picMk id="10" creationId="{33AC1F23-3993-4BFC-8634-7EE9DDC5A9BE}"/>
          </ac:picMkLst>
        </pc:picChg>
        <pc:picChg chg="add del">
          <ac:chgData name="Phyllipe Lima" userId="afbdb2a7827722fd" providerId="LiveId" clId="{82E1467B-ACF6-447B-ABF8-67A22C91D71F}" dt="2020-04-20T03:43:21.295" v="9169" actId="478"/>
          <ac:picMkLst>
            <pc:docMk/>
            <pc:sldMk cId="3446036793" sldId="419"/>
            <ac:picMk id="11" creationId="{FEDB2EC5-7837-4332-8EFF-5D399520EA1B}"/>
          </ac:picMkLst>
        </pc:picChg>
        <pc:picChg chg="add mod ord">
          <ac:chgData name="Phyllipe Lima" userId="afbdb2a7827722fd" providerId="LiveId" clId="{82E1467B-ACF6-447B-ABF8-67A22C91D71F}" dt="2020-04-20T03:43:26.891" v="9173" actId="14100"/>
          <ac:picMkLst>
            <pc:docMk/>
            <pc:sldMk cId="3446036793" sldId="419"/>
            <ac:picMk id="13" creationId="{D7DE9CA5-0E87-48A9-84E9-809824987791}"/>
          </ac:picMkLst>
        </pc:picChg>
        <pc:picChg chg="del">
          <ac:chgData name="Phyllipe Lima" userId="afbdb2a7827722fd" providerId="LiveId" clId="{82E1467B-ACF6-447B-ABF8-67A22C91D71F}" dt="2020-04-19T23:47:14.539" v="247" actId="478"/>
          <ac:picMkLst>
            <pc:docMk/>
            <pc:sldMk cId="3446036793" sldId="419"/>
            <ac:picMk id="1026" creationId="{98C74F0C-69AC-4B64-8512-7B0259E12DAD}"/>
          </ac:picMkLst>
        </pc:picChg>
      </pc:sldChg>
      <pc:sldChg chg="addSp modSp">
        <pc:chgData name="Phyllipe Lima" userId="afbdb2a7827722fd" providerId="LiveId" clId="{82E1467B-ACF6-447B-ABF8-67A22C91D71F}" dt="2020-04-20T00:04:48.341" v="286" actId="20577"/>
        <pc:sldMkLst>
          <pc:docMk/>
          <pc:sldMk cId="387221321" sldId="420"/>
        </pc:sldMkLst>
        <pc:spChg chg="mod">
          <ac:chgData name="Phyllipe Lima" userId="afbdb2a7827722fd" providerId="LiveId" clId="{82E1467B-ACF6-447B-ABF8-67A22C91D71F}" dt="2020-04-20T00:04:48.341" v="286" actId="20577"/>
          <ac:spMkLst>
            <pc:docMk/>
            <pc:sldMk cId="387221321" sldId="420"/>
            <ac:spMk id="3" creationId="{00000000-0000-0000-0000-000000000000}"/>
          </ac:spMkLst>
        </pc:spChg>
        <pc:picChg chg="add mod">
          <ac:chgData name="Phyllipe Lima" userId="afbdb2a7827722fd" providerId="LiveId" clId="{82E1467B-ACF6-447B-ABF8-67A22C91D71F}" dt="2020-04-19T23:47:08.987" v="246" actId="1076"/>
          <ac:picMkLst>
            <pc:docMk/>
            <pc:sldMk cId="387221321" sldId="420"/>
            <ac:picMk id="1026" creationId="{337AE92A-005F-47BD-9E5D-267E9618264C}"/>
          </ac:picMkLst>
        </pc:picChg>
      </pc:sldChg>
      <pc:sldChg chg="del">
        <pc:chgData name="Phyllipe Lima" userId="afbdb2a7827722fd" providerId="LiveId" clId="{82E1467B-ACF6-447B-ABF8-67A22C91D71F}" dt="2020-04-20T00:21:19.686" v="2031" actId="47"/>
        <pc:sldMkLst>
          <pc:docMk/>
          <pc:sldMk cId="2500104174" sldId="427"/>
        </pc:sldMkLst>
      </pc:sldChg>
      <pc:sldChg chg="addSp delSp modSp mod modAnim">
        <pc:chgData name="Phyllipe Lima" userId="afbdb2a7827722fd" providerId="LiveId" clId="{82E1467B-ACF6-447B-ABF8-67A22C91D71F}" dt="2020-04-20T00:12:17.821" v="650" actId="1076"/>
        <pc:sldMkLst>
          <pc:docMk/>
          <pc:sldMk cId="214910676" sldId="428"/>
        </pc:sldMkLst>
        <pc:spChg chg="mod">
          <ac:chgData name="Phyllipe Lima" userId="afbdb2a7827722fd" providerId="LiveId" clId="{82E1467B-ACF6-447B-ABF8-67A22C91D71F}" dt="2020-04-20T00:05:54.218" v="314" actId="20577"/>
          <ac:spMkLst>
            <pc:docMk/>
            <pc:sldMk cId="214910676" sldId="428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11:29.898" v="640" actId="6549"/>
          <ac:spMkLst>
            <pc:docMk/>
            <pc:sldMk cId="214910676" sldId="428"/>
            <ac:spMk id="3" creationId="{00000000-0000-0000-0000-000000000000}"/>
          </ac:spMkLst>
        </pc:spChg>
        <pc:spChg chg="del mod">
          <ac:chgData name="Phyllipe Lima" userId="afbdb2a7827722fd" providerId="LiveId" clId="{82E1467B-ACF6-447B-ABF8-67A22C91D71F}" dt="2020-04-20T00:06:02.517" v="316" actId="478"/>
          <ac:spMkLst>
            <pc:docMk/>
            <pc:sldMk cId="214910676" sldId="428"/>
            <ac:spMk id="11" creationId="{8A1A30E2-4222-41F8-B6C8-006CF4CADB39}"/>
          </ac:spMkLst>
        </pc:spChg>
        <pc:picChg chg="add del mod">
          <ac:chgData name="Phyllipe Lima" userId="afbdb2a7827722fd" providerId="LiveId" clId="{82E1467B-ACF6-447B-ABF8-67A22C91D71F}" dt="2020-04-20T00:12:14.685" v="648" actId="478"/>
          <ac:picMkLst>
            <pc:docMk/>
            <pc:sldMk cId="214910676" sldId="428"/>
            <ac:picMk id="4" creationId="{194B3B08-1E0B-42F4-8301-3AE3CC132AA9}"/>
          </ac:picMkLst>
        </pc:picChg>
        <pc:picChg chg="add mod">
          <ac:chgData name="Phyllipe Lima" userId="afbdb2a7827722fd" providerId="LiveId" clId="{82E1467B-ACF6-447B-ABF8-67A22C91D71F}" dt="2020-04-20T00:11:54.313" v="647" actId="1076"/>
          <ac:picMkLst>
            <pc:docMk/>
            <pc:sldMk cId="214910676" sldId="428"/>
            <ac:picMk id="9" creationId="{084B2006-A042-4F65-87B0-090D6F27C160}"/>
          </ac:picMkLst>
        </pc:picChg>
        <pc:picChg chg="del">
          <ac:chgData name="Phyllipe Lima" userId="afbdb2a7827722fd" providerId="LiveId" clId="{82E1467B-ACF6-447B-ABF8-67A22C91D71F}" dt="2020-04-20T00:05:43.412" v="293" actId="478"/>
          <ac:picMkLst>
            <pc:docMk/>
            <pc:sldMk cId="214910676" sldId="428"/>
            <ac:picMk id="10" creationId="{F6E8293A-86D5-4722-BB37-2ABB618E3282}"/>
          </ac:picMkLst>
        </pc:picChg>
        <pc:picChg chg="add mod">
          <ac:chgData name="Phyllipe Lima" userId="afbdb2a7827722fd" providerId="LiveId" clId="{82E1467B-ACF6-447B-ABF8-67A22C91D71F}" dt="2020-04-20T00:12:17.821" v="650" actId="1076"/>
          <ac:picMkLst>
            <pc:docMk/>
            <pc:sldMk cId="214910676" sldId="428"/>
            <ac:picMk id="12" creationId="{6CFF4879-E017-4210-BEED-F456799F8B77}"/>
          </ac:picMkLst>
        </pc:picChg>
      </pc:sldChg>
      <pc:sldChg chg="del">
        <pc:chgData name="Phyllipe Lima" userId="afbdb2a7827722fd" providerId="LiveId" clId="{82E1467B-ACF6-447B-ABF8-67A22C91D71F}" dt="2020-04-20T00:21:21.997" v="2048" actId="47"/>
        <pc:sldMkLst>
          <pc:docMk/>
          <pc:sldMk cId="4103153938" sldId="450"/>
        </pc:sldMkLst>
      </pc:sldChg>
      <pc:sldChg chg="del">
        <pc:chgData name="Phyllipe Lima" userId="afbdb2a7827722fd" providerId="LiveId" clId="{82E1467B-ACF6-447B-ABF8-67A22C91D71F}" dt="2020-04-19T23:27:21.676" v="28" actId="47"/>
        <pc:sldMkLst>
          <pc:docMk/>
          <pc:sldMk cId="4186090559" sldId="453"/>
        </pc:sldMkLst>
      </pc:sldChg>
      <pc:sldChg chg="del">
        <pc:chgData name="Phyllipe Lima" userId="afbdb2a7827722fd" providerId="LiveId" clId="{82E1467B-ACF6-447B-ABF8-67A22C91D71F}" dt="2020-04-20T00:21:19.156" v="2030" actId="47"/>
        <pc:sldMkLst>
          <pc:docMk/>
          <pc:sldMk cId="2202462808" sldId="455"/>
        </pc:sldMkLst>
      </pc:sldChg>
      <pc:sldChg chg="del">
        <pc:chgData name="Phyllipe Lima" userId="afbdb2a7827722fd" providerId="LiveId" clId="{82E1467B-ACF6-447B-ABF8-67A22C91D71F}" dt="2020-04-20T00:21:20.303" v="2032" actId="47"/>
        <pc:sldMkLst>
          <pc:docMk/>
          <pc:sldMk cId="3482351026" sldId="457"/>
        </pc:sldMkLst>
      </pc:sldChg>
      <pc:sldChg chg="del">
        <pc:chgData name="Phyllipe Lima" userId="afbdb2a7827722fd" providerId="LiveId" clId="{82E1467B-ACF6-447B-ABF8-67A22C91D71F}" dt="2020-04-20T00:21:20.482" v="2033" actId="47"/>
        <pc:sldMkLst>
          <pc:docMk/>
          <pc:sldMk cId="2359349444" sldId="458"/>
        </pc:sldMkLst>
      </pc:sldChg>
      <pc:sldChg chg="del">
        <pc:chgData name="Phyllipe Lima" userId="afbdb2a7827722fd" providerId="LiveId" clId="{82E1467B-ACF6-447B-ABF8-67A22C91D71F}" dt="2020-04-20T00:21:20.671" v="2034" actId="47"/>
        <pc:sldMkLst>
          <pc:docMk/>
          <pc:sldMk cId="2965366540" sldId="459"/>
        </pc:sldMkLst>
      </pc:sldChg>
      <pc:sldChg chg="del">
        <pc:chgData name="Phyllipe Lima" userId="afbdb2a7827722fd" providerId="LiveId" clId="{82E1467B-ACF6-447B-ABF8-67A22C91D71F}" dt="2020-04-20T00:21:20.842" v="2035" actId="47"/>
        <pc:sldMkLst>
          <pc:docMk/>
          <pc:sldMk cId="3530969426" sldId="460"/>
        </pc:sldMkLst>
      </pc:sldChg>
      <pc:sldChg chg="del">
        <pc:chgData name="Phyllipe Lima" userId="afbdb2a7827722fd" providerId="LiveId" clId="{82E1467B-ACF6-447B-ABF8-67A22C91D71F}" dt="2020-04-20T00:21:21.030" v="2036" actId="47"/>
        <pc:sldMkLst>
          <pc:docMk/>
          <pc:sldMk cId="3026945033" sldId="461"/>
        </pc:sldMkLst>
      </pc:sldChg>
      <pc:sldChg chg="del">
        <pc:chgData name="Phyllipe Lima" userId="afbdb2a7827722fd" providerId="LiveId" clId="{82E1467B-ACF6-447B-ABF8-67A22C91D71F}" dt="2020-04-20T00:21:21.222" v="2037" actId="47"/>
        <pc:sldMkLst>
          <pc:docMk/>
          <pc:sldMk cId="3393935000" sldId="463"/>
        </pc:sldMkLst>
      </pc:sldChg>
      <pc:sldChg chg="del">
        <pc:chgData name="Phyllipe Lima" userId="afbdb2a7827722fd" providerId="LiveId" clId="{82E1467B-ACF6-447B-ABF8-67A22C91D71F}" dt="2020-04-20T00:21:21.687" v="2038" actId="47"/>
        <pc:sldMkLst>
          <pc:docMk/>
          <pc:sldMk cId="4176482170" sldId="464"/>
        </pc:sldMkLst>
      </pc:sldChg>
      <pc:sldChg chg="del">
        <pc:chgData name="Phyllipe Lima" userId="afbdb2a7827722fd" providerId="LiveId" clId="{82E1467B-ACF6-447B-ABF8-67A22C91D71F}" dt="2020-04-20T00:21:21.718" v="2039" actId="47"/>
        <pc:sldMkLst>
          <pc:docMk/>
          <pc:sldMk cId="2976922335" sldId="466"/>
        </pc:sldMkLst>
      </pc:sldChg>
      <pc:sldChg chg="del">
        <pc:chgData name="Phyllipe Lima" userId="afbdb2a7827722fd" providerId="LiveId" clId="{82E1467B-ACF6-447B-ABF8-67A22C91D71F}" dt="2020-04-20T00:21:21.766" v="2040" actId="47"/>
        <pc:sldMkLst>
          <pc:docMk/>
          <pc:sldMk cId="3759237010" sldId="467"/>
        </pc:sldMkLst>
      </pc:sldChg>
      <pc:sldChg chg="del">
        <pc:chgData name="Phyllipe Lima" userId="afbdb2a7827722fd" providerId="LiveId" clId="{82E1467B-ACF6-447B-ABF8-67A22C91D71F}" dt="2020-04-20T00:21:21.776" v="2041" actId="47"/>
        <pc:sldMkLst>
          <pc:docMk/>
          <pc:sldMk cId="2367743231" sldId="468"/>
        </pc:sldMkLst>
      </pc:sldChg>
      <pc:sldChg chg="del">
        <pc:chgData name="Phyllipe Lima" userId="afbdb2a7827722fd" providerId="LiveId" clId="{82E1467B-ACF6-447B-ABF8-67A22C91D71F}" dt="2020-04-20T00:21:21.879" v="2044" actId="47"/>
        <pc:sldMkLst>
          <pc:docMk/>
          <pc:sldMk cId="1491257049" sldId="469"/>
        </pc:sldMkLst>
      </pc:sldChg>
      <pc:sldChg chg="del">
        <pc:chgData name="Phyllipe Lima" userId="afbdb2a7827722fd" providerId="LiveId" clId="{82E1467B-ACF6-447B-ABF8-67A22C91D71F}" dt="2020-04-20T00:21:21.801" v="2042" actId="47"/>
        <pc:sldMkLst>
          <pc:docMk/>
          <pc:sldMk cId="3309133648" sldId="470"/>
        </pc:sldMkLst>
      </pc:sldChg>
      <pc:sldChg chg="del">
        <pc:chgData name="Phyllipe Lima" userId="afbdb2a7827722fd" providerId="LiveId" clId="{82E1467B-ACF6-447B-ABF8-67A22C91D71F}" dt="2020-04-20T00:21:21.846" v="2043" actId="47"/>
        <pc:sldMkLst>
          <pc:docMk/>
          <pc:sldMk cId="2939653896" sldId="471"/>
        </pc:sldMkLst>
      </pc:sldChg>
      <pc:sldChg chg="del">
        <pc:chgData name="Phyllipe Lima" userId="afbdb2a7827722fd" providerId="LiveId" clId="{82E1467B-ACF6-447B-ABF8-67A22C91D71F}" dt="2020-04-20T00:21:21.907" v="2045" actId="47"/>
        <pc:sldMkLst>
          <pc:docMk/>
          <pc:sldMk cId="4194278293" sldId="472"/>
        </pc:sldMkLst>
      </pc:sldChg>
      <pc:sldChg chg="del">
        <pc:chgData name="Phyllipe Lima" userId="afbdb2a7827722fd" providerId="LiveId" clId="{82E1467B-ACF6-447B-ABF8-67A22C91D71F}" dt="2020-04-20T00:21:21.936" v="2046" actId="47"/>
        <pc:sldMkLst>
          <pc:docMk/>
          <pc:sldMk cId="3106728145" sldId="473"/>
        </pc:sldMkLst>
      </pc:sldChg>
      <pc:sldChg chg="del">
        <pc:chgData name="Phyllipe Lima" userId="afbdb2a7827722fd" providerId="LiveId" clId="{82E1467B-ACF6-447B-ABF8-67A22C91D71F}" dt="2020-04-20T00:21:21.969" v="2047" actId="47"/>
        <pc:sldMkLst>
          <pc:docMk/>
          <pc:sldMk cId="621324431" sldId="474"/>
        </pc:sldMkLst>
      </pc:sldChg>
      <pc:sldChg chg="del">
        <pc:chgData name="Phyllipe Lima" userId="afbdb2a7827722fd" providerId="LiveId" clId="{82E1467B-ACF6-447B-ABF8-67A22C91D71F}" dt="2020-04-20T00:21:24.488" v="2053" actId="47"/>
        <pc:sldMkLst>
          <pc:docMk/>
          <pc:sldMk cId="2035084430" sldId="475"/>
        </pc:sldMkLst>
      </pc:sldChg>
      <pc:sldChg chg="del">
        <pc:chgData name="Phyllipe Lima" userId="afbdb2a7827722fd" providerId="LiveId" clId="{82E1467B-ACF6-447B-ABF8-67A22C91D71F}" dt="2020-04-20T00:21:22.052" v="2049" actId="47"/>
        <pc:sldMkLst>
          <pc:docMk/>
          <pc:sldMk cId="44359922" sldId="476"/>
        </pc:sldMkLst>
      </pc:sldChg>
      <pc:sldChg chg="del">
        <pc:chgData name="Phyllipe Lima" userId="afbdb2a7827722fd" providerId="LiveId" clId="{82E1467B-ACF6-447B-ABF8-67A22C91D71F}" dt="2020-04-20T00:21:23.597" v="2050" actId="47"/>
        <pc:sldMkLst>
          <pc:docMk/>
          <pc:sldMk cId="540509760" sldId="477"/>
        </pc:sldMkLst>
      </pc:sldChg>
      <pc:sldChg chg="del">
        <pc:chgData name="Phyllipe Lima" userId="afbdb2a7827722fd" providerId="LiveId" clId="{82E1467B-ACF6-447B-ABF8-67A22C91D71F}" dt="2020-04-20T00:21:23.803" v="2051" actId="47"/>
        <pc:sldMkLst>
          <pc:docMk/>
          <pc:sldMk cId="1747201734" sldId="478"/>
        </pc:sldMkLst>
      </pc:sldChg>
      <pc:sldChg chg="del">
        <pc:chgData name="Phyllipe Lima" userId="afbdb2a7827722fd" providerId="LiveId" clId="{82E1467B-ACF6-447B-ABF8-67A22C91D71F}" dt="2020-04-20T00:21:23.959" v="2052" actId="47"/>
        <pc:sldMkLst>
          <pc:docMk/>
          <pc:sldMk cId="2253435793" sldId="479"/>
        </pc:sldMkLst>
      </pc:sldChg>
      <pc:sldChg chg="del">
        <pc:chgData name="Phyllipe Lima" userId="afbdb2a7827722fd" providerId="LiveId" clId="{82E1467B-ACF6-447B-ABF8-67A22C91D71F}" dt="2020-04-20T00:21:25.545" v="2056" actId="47"/>
        <pc:sldMkLst>
          <pc:docMk/>
          <pc:sldMk cId="1442039806" sldId="480"/>
        </pc:sldMkLst>
      </pc:sldChg>
      <pc:sldChg chg="del">
        <pc:chgData name="Phyllipe Lima" userId="afbdb2a7827722fd" providerId="LiveId" clId="{82E1467B-ACF6-447B-ABF8-67A22C91D71F}" dt="2020-04-20T00:21:24.701" v="2054" actId="47"/>
        <pc:sldMkLst>
          <pc:docMk/>
          <pc:sldMk cId="3148083640" sldId="481"/>
        </pc:sldMkLst>
      </pc:sldChg>
      <pc:sldChg chg="del">
        <pc:chgData name="Phyllipe Lima" userId="afbdb2a7827722fd" providerId="LiveId" clId="{82E1467B-ACF6-447B-ABF8-67A22C91D71F}" dt="2020-04-20T00:21:24.864" v="2055" actId="47"/>
        <pc:sldMkLst>
          <pc:docMk/>
          <pc:sldMk cId="1093535583" sldId="482"/>
        </pc:sldMkLst>
      </pc:sldChg>
      <pc:sldChg chg="modSp add mod">
        <pc:chgData name="Phyllipe Lima" userId="afbdb2a7827722fd" providerId="LiveId" clId="{82E1467B-ACF6-447B-ABF8-67A22C91D71F}" dt="2020-04-20T03:48:26.877" v="9179" actId="20577"/>
        <pc:sldMkLst>
          <pc:docMk/>
          <pc:sldMk cId="1671483140" sldId="483"/>
        </pc:sldMkLst>
        <pc:spChg chg="mod">
          <ac:chgData name="Phyllipe Lima" userId="afbdb2a7827722fd" providerId="LiveId" clId="{82E1467B-ACF6-447B-ABF8-67A22C91D71F}" dt="2020-04-20T03:48:26.877" v="9179" actId="20577"/>
          <ac:spMkLst>
            <pc:docMk/>
            <pc:sldMk cId="1671483140" sldId="483"/>
            <ac:spMk id="2" creationId="{00000000-0000-0000-0000-000000000000}"/>
          </ac:spMkLst>
        </pc:spChg>
      </pc:sldChg>
      <pc:sldChg chg="addSp delSp modSp add mod">
        <pc:chgData name="Phyllipe Lima" userId="afbdb2a7827722fd" providerId="LiveId" clId="{82E1467B-ACF6-447B-ABF8-67A22C91D71F}" dt="2020-04-20T00:08:38.737" v="434" actId="1076"/>
        <pc:sldMkLst>
          <pc:docMk/>
          <pc:sldMk cId="3120706165" sldId="484"/>
        </pc:sldMkLst>
        <pc:picChg chg="add mod">
          <ac:chgData name="Phyllipe Lima" userId="afbdb2a7827722fd" providerId="LiveId" clId="{82E1467B-ACF6-447B-ABF8-67A22C91D71F}" dt="2020-04-20T00:08:38.737" v="434" actId="1076"/>
          <ac:picMkLst>
            <pc:docMk/>
            <pc:sldMk cId="3120706165" sldId="484"/>
            <ac:picMk id="2" creationId="{296653FC-DF76-496F-AC05-99C3D1685C04}"/>
          </ac:picMkLst>
        </pc:picChg>
        <pc:picChg chg="del">
          <ac:chgData name="Phyllipe Lima" userId="afbdb2a7827722fd" providerId="LiveId" clId="{82E1467B-ACF6-447B-ABF8-67A22C91D71F}" dt="2020-04-20T00:05:12.236" v="287" actId="478"/>
          <ac:picMkLst>
            <pc:docMk/>
            <pc:sldMk cId="3120706165" sldId="484"/>
            <ac:picMk id="11" creationId="{FEDB2EC5-7837-4332-8EFF-5D399520EA1B}"/>
          </ac:picMkLst>
        </pc:picChg>
      </pc:sldChg>
      <pc:sldChg chg="delSp modSp add mod modAnim">
        <pc:chgData name="Phyllipe Lima" userId="afbdb2a7827722fd" providerId="LiveId" clId="{82E1467B-ACF6-447B-ABF8-67A22C91D71F}" dt="2020-04-20T00:19:51.184" v="1743" actId="20577"/>
        <pc:sldMkLst>
          <pc:docMk/>
          <pc:sldMk cId="129562909" sldId="485"/>
        </pc:sldMkLst>
        <pc:spChg chg="mod">
          <ac:chgData name="Phyllipe Lima" userId="afbdb2a7827722fd" providerId="LiveId" clId="{82E1467B-ACF6-447B-ABF8-67A22C91D71F}" dt="2020-04-20T00:19:51.184" v="1743" actId="20577"/>
          <ac:spMkLst>
            <pc:docMk/>
            <pc:sldMk cId="129562909" sldId="485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19:25.572" v="1726" actId="20577"/>
          <ac:spMkLst>
            <pc:docMk/>
            <pc:sldMk cId="129562909" sldId="485"/>
            <ac:spMk id="3" creationId="{00000000-0000-0000-0000-000000000000}"/>
          </ac:spMkLst>
        </pc:spChg>
        <pc:picChg chg="del">
          <ac:chgData name="Phyllipe Lima" userId="afbdb2a7827722fd" providerId="LiveId" clId="{82E1467B-ACF6-447B-ABF8-67A22C91D71F}" dt="2020-04-20T00:17:04.262" v="1448" actId="478"/>
          <ac:picMkLst>
            <pc:docMk/>
            <pc:sldMk cId="129562909" sldId="485"/>
            <ac:picMk id="9" creationId="{084B2006-A042-4F65-87B0-090D6F27C160}"/>
          </ac:picMkLst>
        </pc:picChg>
        <pc:picChg chg="del">
          <ac:chgData name="Phyllipe Lima" userId="afbdb2a7827722fd" providerId="LiveId" clId="{82E1467B-ACF6-447B-ABF8-67A22C91D71F}" dt="2020-04-20T00:17:02.645" v="1447" actId="478"/>
          <ac:picMkLst>
            <pc:docMk/>
            <pc:sldMk cId="129562909" sldId="485"/>
            <ac:picMk id="12" creationId="{6CFF4879-E017-4210-BEED-F456799F8B77}"/>
          </ac:picMkLst>
        </pc:picChg>
      </pc:sldChg>
      <pc:sldChg chg="addSp modSp add mod modAnim">
        <pc:chgData name="Phyllipe Lima" userId="afbdb2a7827722fd" providerId="LiveId" clId="{82E1467B-ACF6-447B-ABF8-67A22C91D71F}" dt="2020-04-20T00:23:17.190" v="2060" actId="1076"/>
        <pc:sldMkLst>
          <pc:docMk/>
          <pc:sldMk cId="3569439164" sldId="486"/>
        </pc:sldMkLst>
        <pc:spChg chg="mod">
          <ac:chgData name="Phyllipe Lima" userId="afbdb2a7827722fd" providerId="LiveId" clId="{82E1467B-ACF6-447B-ABF8-67A22C91D71F}" dt="2020-04-20T00:19:43.220" v="1741" actId="20577"/>
          <ac:spMkLst>
            <pc:docMk/>
            <pc:sldMk cId="3569439164" sldId="486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21:08.220" v="2029" actId="20577"/>
          <ac:spMkLst>
            <pc:docMk/>
            <pc:sldMk cId="3569439164" sldId="486"/>
            <ac:spMk id="3" creationId="{00000000-0000-0000-0000-000000000000}"/>
          </ac:spMkLst>
        </pc:spChg>
        <pc:picChg chg="add mod ord">
          <ac:chgData name="Phyllipe Lima" userId="afbdb2a7827722fd" providerId="LiveId" clId="{82E1467B-ACF6-447B-ABF8-67A22C91D71F}" dt="2020-04-20T00:23:17.190" v="2060" actId="1076"/>
          <ac:picMkLst>
            <pc:docMk/>
            <pc:sldMk cId="3569439164" sldId="486"/>
            <ac:picMk id="4" creationId="{16B5B9E4-709E-441F-82B4-F5F75E105BAA}"/>
          </ac:picMkLst>
        </pc:picChg>
      </pc:sldChg>
      <pc:sldChg chg="addSp delSp modSp add mod modAnim">
        <pc:chgData name="Phyllipe Lima" userId="afbdb2a7827722fd" providerId="LiveId" clId="{82E1467B-ACF6-447B-ABF8-67A22C91D71F}" dt="2020-04-20T00:52:24.785" v="2644" actId="20577"/>
        <pc:sldMkLst>
          <pc:docMk/>
          <pc:sldMk cId="893454286" sldId="487"/>
        </pc:sldMkLst>
        <pc:spChg chg="mod">
          <ac:chgData name="Phyllipe Lima" userId="afbdb2a7827722fd" providerId="LiveId" clId="{82E1467B-ACF6-447B-ABF8-67A22C91D71F}" dt="2020-04-20T00:52:24.785" v="2644" actId="20577"/>
          <ac:spMkLst>
            <pc:docMk/>
            <pc:sldMk cId="893454286" sldId="487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43:15.366" v="2325" actId="20577"/>
          <ac:spMkLst>
            <pc:docMk/>
            <pc:sldMk cId="893454286" sldId="487"/>
            <ac:spMk id="3" creationId="{00000000-0000-0000-0000-000000000000}"/>
          </ac:spMkLst>
        </pc:spChg>
        <pc:picChg chg="del">
          <ac:chgData name="Phyllipe Lima" userId="afbdb2a7827722fd" providerId="LiveId" clId="{82E1467B-ACF6-447B-ABF8-67A22C91D71F}" dt="2020-04-20T00:41:19.354" v="2202" actId="478"/>
          <ac:picMkLst>
            <pc:docMk/>
            <pc:sldMk cId="893454286" sldId="487"/>
            <ac:picMk id="4" creationId="{16B5B9E4-709E-441F-82B4-F5F75E105BAA}"/>
          </ac:picMkLst>
        </pc:picChg>
        <pc:picChg chg="add mod">
          <ac:chgData name="Phyllipe Lima" userId="afbdb2a7827722fd" providerId="LiveId" clId="{82E1467B-ACF6-447B-ABF8-67A22C91D71F}" dt="2020-04-20T00:43:20.809" v="2326" actId="1076"/>
          <ac:picMkLst>
            <pc:docMk/>
            <pc:sldMk cId="893454286" sldId="487"/>
            <ac:picMk id="9" creationId="{3FFAB50D-ED0D-4105-A44E-BAEF12ECF3DA}"/>
          </ac:picMkLst>
        </pc:picChg>
      </pc:sldChg>
      <pc:sldChg chg="addSp delSp modSp add mod modAnim">
        <pc:chgData name="Phyllipe Lima" userId="afbdb2a7827722fd" providerId="LiveId" clId="{82E1467B-ACF6-447B-ABF8-67A22C91D71F}" dt="2020-04-20T00:49:56.881" v="2643" actId="1076"/>
        <pc:sldMkLst>
          <pc:docMk/>
          <pc:sldMk cId="1529101831" sldId="488"/>
        </pc:sldMkLst>
        <pc:spChg chg="mod">
          <ac:chgData name="Phyllipe Lima" userId="afbdb2a7827722fd" providerId="LiveId" clId="{82E1467B-ACF6-447B-ABF8-67A22C91D71F}" dt="2020-04-20T00:43:50.422" v="2361" actId="20577"/>
          <ac:spMkLst>
            <pc:docMk/>
            <pc:sldMk cId="1529101831" sldId="488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46:30.472" v="2637" actId="20577"/>
          <ac:spMkLst>
            <pc:docMk/>
            <pc:sldMk cId="1529101831" sldId="488"/>
            <ac:spMk id="3" creationId="{00000000-0000-0000-0000-000000000000}"/>
          </ac:spMkLst>
        </pc:spChg>
        <pc:picChg chg="add mod ord">
          <ac:chgData name="Phyllipe Lima" userId="afbdb2a7827722fd" providerId="LiveId" clId="{82E1467B-ACF6-447B-ABF8-67A22C91D71F}" dt="2020-04-20T00:49:56.881" v="2643" actId="1076"/>
          <ac:picMkLst>
            <pc:docMk/>
            <pc:sldMk cId="1529101831" sldId="488"/>
            <ac:picMk id="4" creationId="{CC0CCD49-7D55-431D-8DAE-290160A6DB87}"/>
          </ac:picMkLst>
        </pc:picChg>
        <pc:picChg chg="del">
          <ac:chgData name="Phyllipe Lima" userId="afbdb2a7827722fd" providerId="LiveId" clId="{82E1467B-ACF6-447B-ABF8-67A22C91D71F}" dt="2020-04-20T00:49:45.568" v="2638" actId="478"/>
          <ac:picMkLst>
            <pc:docMk/>
            <pc:sldMk cId="1529101831" sldId="488"/>
            <ac:picMk id="9" creationId="{3FFAB50D-ED0D-4105-A44E-BAEF12ECF3DA}"/>
          </ac:picMkLst>
        </pc:picChg>
      </pc:sldChg>
      <pc:sldChg chg="addSp delSp modSp add mod modAnim">
        <pc:chgData name="Phyllipe Lima" userId="afbdb2a7827722fd" providerId="LiveId" clId="{82E1467B-ACF6-447B-ABF8-67A22C91D71F}" dt="2020-04-20T00:55:57.827" v="2973" actId="1076"/>
        <pc:sldMkLst>
          <pc:docMk/>
          <pc:sldMk cId="4231870823" sldId="489"/>
        </pc:sldMkLst>
        <pc:spChg chg="del mod">
          <ac:chgData name="Phyllipe Lima" userId="afbdb2a7827722fd" providerId="LiveId" clId="{82E1467B-ACF6-447B-ABF8-67A22C91D71F}" dt="2020-04-20T00:53:37.700" v="2655" actId="478"/>
          <ac:spMkLst>
            <pc:docMk/>
            <pc:sldMk cId="4231870823" sldId="489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55:54.190" v="2972" actId="20577"/>
          <ac:spMkLst>
            <pc:docMk/>
            <pc:sldMk cId="4231870823" sldId="489"/>
            <ac:spMk id="3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0:53:39.268" v="2656" actId="478"/>
          <ac:spMkLst>
            <pc:docMk/>
            <pc:sldMk cId="4231870823" sldId="489"/>
            <ac:spMk id="10" creationId="{D7F40872-812F-4D06-93EE-462310896103}"/>
          </ac:spMkLst>
        </pc:spChg>
        <pc:picChg chg="del">
          <ac:chgData name="Phyllipe Lima" userId="afbdb2a7827722fd" providerId="LiveId" clId="{82E1467B-ACF6-447B-ABF8-67A22C91D71F}" dt="2020-04-20T00:53:59.543" v="2664" actId="478"/>
          <ac:picMkLst>
            <pc:docMk/>
            <pc:sldMk cId="4231870823" sldId="489"/>
            <ac:picMk id="4" creationId="{CC0CCD49-7D55-431D-8DAE-290160A6DB87}"/>
          </ac:picMkLst>
        </pc:picChg>
        <pc:picChg chg="add mod">
          <ac:chgData name="Phyllipe Lima" userId="afbdb2a7827722fd" providerId="LiveId" clId="{82E1467B-ACF6-447B-ABF8-67A22C91D71F}" dt="2020-04-20T00:55:57.827" v="2973" actId="1076"/>
          <ac:picMkLst>
            <pc:docMk/>
            <pc:sldMk cId="4231870823" sldId="489"/>
            <ac:picMk id="2050" creationId="{B2EBE8CF-4FDE-449E-A6FE-80744C4AC1F7}"/>
          </ac:picMkLst>
        </pc:picChg>
      </pc:sldChg>
      <pc:sldChg chg="addSp delSp modSp add mod modAnim">
        <pc:chgData name="Phyllipe Lima" userId="afbdb2a7827722fd" providerId="LiveId" clId="{82E1467B-ACF6-447B-ABF8-67A22C91D71F}" dt="2020-04-20T01:20:33.027" v="3193" actId="20577"/>
        <pc:sldMkLst>
          <pc:docMk/>
          <pc:sldMk cId="3081964968" sldId="490"/>
        </pc:sldMkLst>
        <pc:spChg chg="mod">
          <ac:chgData name="Phyllipe Lima" userId="afbdb2a7827722fd" providerId="LiveId" clId="{82E1467B-ACF6-447B-ABF8-67A22C91D71F}" dt="2020-04-20T01:20:33.027" v="3193" actId="20577"/>
          <ac:spMkLst>
            <pc:docMk/>
            <pc:sldMk cId="3081964968" sldId="490"/>
            <ac:spMk id="3" creationId="{00000000-0000-0000-0000-000000000000}"/>
          </ac:spMkLst>
        </pc:spChg>
        <pc:picChg chg="add mod">
          <ac:chgData name="Phyllipe Lima" userId="afbdb2a7827722fd" providerId="LiveId" clId="{82E1467B-ACF6-447B-ABF8-67A22C91D71F}" dt="2020-04-20T01:02:19.033" v="2978" actId="1076"/>
          <ac:picMkLst>
            <pc:docMk/>
            <pc:sldMk cId="3081964968" sldId="490"/>
            <ac:picMk id="9" creationId="{24627856-EC1F-4345-9DE8-D5721D4870FA}"/>
          </ac:picMkLst>
        </pc:picChg>
        <pc:picChg chg="del">
          <ac:chgData name="Phyllipe Lima" userId="afbdb2a7827722fd" providerId="LiveId" clId="{82E1467B-ACF6-447B-ABF8-67A22C91D71F}" dt="2020-04-20T01:02:14.048" v="2976" actId="478"/>
          <ac:picMkLst>
            <pc:docMk/>
            <pc:sldMk cId="3081964968" sldId="490"/>
            <ac:picMk id="2050" creationId="{B2EBE8CF-4FDE-449E-A6FE-80744C4AC1F7}"/>
          </ac:picMkLst>
        </pc:picChg>
      </pc:sldChg>
      <pc:sldChg chg="new del">
        <pc:chgData name="Phyllipe Lima" userId="afbdb2a7827722fd" providerId="LiveId" clId="{82E1467B-ACF6-447B-ABF8-67A22C91D71F}" dt="2020-04-20T01:20:27.559" v="3171" actId="47"/>
        <pc:sldMkLst>
          <pc:docMk/>
          <pc:sldMk cId="572652287" sldId="491"/>
        </pc:sldMkLst>
      </pc:sldChg>
      <pc:sldChg chg="addSp delSp modSp add mod delAnim">
        <pc:chgData name="Phyllipe Lima" userId="afbdb2a7827722fd" providerId="LiveId" clId="{82E1467B-ACF6-447B-ABF8-67A22C91D71F}" dt="2020-04-20T01:20:45.925" v="3199" actId="167"/>
        <pc:sldMkLst>
          <pc:docMk/>
          <pc:sldMk cId="738212035" sldId="491"/>
        </pc:sldMkLst>
        <pc:spChg chg="del">
          <ac:chgData name="Phyllipe Lima" userId="afbdb2a7827722fd" providerId="LiveId" clId="{82E1467B-ACF6-447B-ABF8-67A22C91D71F}" dt="2020-04-20T01:20:39.343" v="3196" actId="478"/>
          <ac:spMkLst>
            <pc:docMk/>
            <pc:sldMk cId="738212035" sldId="491"/>
            <ac:spMk id="3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1:20:40.830" v="3197" actId="478"/>
          <ac:spMkLst>
            <pc:docMk/>
            <pc:sldMk cId="738212035" sldId="491"/>
            <ac:spMk id="4" creationId="{3354B6CD-AFDE-487B-BB7C-DD9CFDFA3129}"/>
          </ac:spMkLst>
        </pc:spChg>
        <pc:picChg chg="del">
          <ac:chgData name="Phyllipe Lima" userId="afbdb2a7827722fd" providerId="LiveId" clId="{82E1467B-ACF6-447B-ABF8-67A22C91D71F}" dt="2020-04-20T01:20:37.946" v="3195" actId="478"/>
          <ac:picMkLst>
            <pc:docMk/>
            <pc:sldMk cId="738212035" sldId="491"/>
            <ac:picMk id="9" creationId="{24627856-EC1F-4345-9DE8-D5721D4870FA}"/>
          </ac:picMkLst>
        </pc:picChg>
        <pc:picChg chg="add ord">
          <ac:chgData name="Phyllipe Lima" userId="afbdb2a7827722fd" providerId="LiveId" clId="{82E1467B-ACF6-447B-ABF8-67A22C91D71F}" dt="2020-04-20T01:20:45.925" v="3199" actId="167"/>
          <ac:picMkLst>
            <pc:docMk/>
            <pc:sldMk cId="738212035" sldId="491"/>
            <ac:picMk id="10" creationId="{A520C5DB-B21C-438A-B175-75877AA36335}"/>
          </ac:picMkLst>
        </pc:picChg>
      </pc:sldChg>
      <pc:sldChg chg="delSp modSp add mod modAnim">
        <pc:chgData name="Phyllipe Lima" userId="afbdb2a7827722fd" providerId="LiveId" clId="{82E1467B-ACF6-447B-ABF8-67A22C91D71F}" dt="2020-04-20T01:35:54.713" v="4158" actId="5793"/>
        <pc:sldMkLst>
          <pc:docMk/>
          <pc:sldMk cId="2359821670" sldId="492"/>
        </pc:sldMkLst>
        <pc:spChg chg="mod">
          <ac:chgData name="Phyllipe Lima" userId="afbdb2a7827722fd" providerId="LiveId" clId="{82E1467B-ACF6-447B-ABF8-67A22C91D71F}" dt="2020-04-20T01:21:06.590" v="3219" actId="20577"/>
          <ac:spMkLst>
            <pc:docMk/>
            <pc:sldMk cId="2359821670" sldId="492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1:35:54.713" v="4158" actId="5793"/>
          <ac:spMkLst>
            <pc:docMk/>
            <pc:sldMk cId="2359821670" sldId="492"/>
            <ac:spMk id="3" creationId="{00000000-0000-0000-0000-000000000000}"/>
          </ac:spMkLst>
        </pc:spChg>
        <pc:picChg chg="del">
          <ac:chgData name="Phyllipe Lima" userId="afbdb2a7827722fd" providerId="LiveId" clId="{82E1467B-ACF6-447B-ABF8-67A22C91D71F}" dt="2020-04-20T01:21:16.357" v="3221" actId="478"/>
          <ac:picMkLst>
            <pc:docMk/>
            <pc:sldMk cId="2359821670" sldId="492"/>
            <ac:picMk id="4" creationId="{CC0CCD49-7D55-431D-8DAE-290160A6DB87}"/>
          </ac:picMkLst>
        </pc:picChg>
      </pc:sldChg>
      <pc:sldChg chg="new del">
        <pc:chgData name="Phyllipe Lima" userId="afbdb2a7827722fd" providerId="LiveId" clId="{82E1467B-ACF6-447B-ABF8-67A22C91D71F}" dt="2020-04-20T01:43:08.619" v="4678" actId="47"/>
        <pc:sldMkLst>
          <pc:docMk/>
          <pc:sldMk cId="3804074966" sldId="493"/>
        </pc:sldMkLst>
      </pc:sldChg>
      <pc:sldChg chg="addSp delSp modSp add mod delAnim modAnim">
        <pc:chgData name="Phyllipe Lima" userId="afbdb2a7827722fd" providerId="LiveId" clId="{82E1467B-ACF6-447B-ABF8-67A22C91D71F}" dt="2020-04-20T01:42:28.048" v="4677" actId="20577"/>
        <pc:sldMkLst>
          <pc:docMk/>
          <pc:sldMk cId="2532053174" sldId="494"/>
        </pc:sldMkLst>
        <pc:spChg chg="del">
          <ac:chgData name="Phyllipe Lima" userId="afbdb2a7827722fd" providerId="LiveId" clId="{82E1467B-ACF6-447B-ABF8-67A22C91D71F}" dt="2020-04-20T01:36:12.096" v="4160" actId="478"/>
          <ac:spMkLst>
            <pc:docMk/>
            <pc:sldMk cId="2532053174" sldId="494"/>
            <ac:spMk id="3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1:39:29.557" v="4231" actId="1076"/>
          <ac:spMkLst>
            <pc:docMk/>
            <pc:sldMk cId="2532053174" sldId="494"/>
            <ac:spMk id="6" creationId="{3959E6A8-C362-429C-AC1C-5AE5D4AFD5EC}"/>
          </ac:spMkLst>
        </pc:spChg>
        <pc:spChg chg="add del mod">
          <ac:chgData name="Phyllipe Lima" userId="afbdb2a7827722fd" providerId="LiveId" clId="{82E1467B-ACF6-447B-ABF8-67A22C91D71F}" dt="2020-04-20T01:36:14.829" v="4161" actId="478"/>
          <ac:spMkLst>
            <pc:docMk/>
            <pc:sldMk cId="2532053174" sldId="494"/>
            <ac:spMk id="9" creationId="{67FC0B89-F5B7-46B0-99D5-C80CA50DA938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1" creationId="{F4AB56C6-8EEB-4914-9102-C0E3C4D84277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2" creationId="{2C64433E-6DDF-4FB3-B2CE-9DA5FC335CF2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3" creationId="{C9D708DA-DB39-47CA-8109-03D8A325DA3D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4" creationId="{156B8303-2089-4EEA-8F1B-8D43851F97B9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5" creationId="{40350FFD-BBB5-4606-82E1-E71A4788A975}"/>
          </ac:spMkLst>
        </pc:spChg>
        <pc:spChg chg="add mod">
          <ac:chgData name="Phyllipe Lima" userId="afbdb2a7827722fd" providerId="LiveId" clId="{82E1467B-ACF6-447B-ABF8-67A22C91D71F}" dt="2020-04-20T01:42:28.048" v="4677" actId="20577"/>
          <ac:spMkLst>
            <pc:docMk/>
            <pc:sldMk cId="2532053174" sldId="494"/>
            <ac:spMk id="28" creationId="{A2A53A7D-9813-4FDF-A241-DF2FC6DC35F2}"/>
          </ac:spMkLst>
        </pc:spChg>
        <pc:picChg chg="add del">
          <ac:chgData name="Phyllipe Lima" userId="afbdb2a7827722fd" providerId="LiveId" clId="{82E1467B-ACF6-447B-ABF8-67A22C91D71F}" dt="2020-04-20T01:36:17.560" v="4163" actId="478"/>
          <ac:picMkLst>
            <pc:docMk/>
            <pc:sldMk cId="2532053174" sldId="494"/>
            <ac:picMk id="10" creationId="{A9CD0BEF-CE94-4BCA-8A1E-CDA716F37571}"/>
          </ac:picMkLst>
        </pc:picChg>
        <pc:cxnChg chg="add mod">
          <ac:chgData name="Phyllipe Lima" userId="afbdb2a7827722fd" providerId="LiveId" clId="{82E1467B-ACF6-447B-ABF8-67A22C91D71F}" dt="2020-04-20T01:40:59.253" v="4452" actId="1076"/>
          <ac:cxnSpMkLst>
            <pc:docMk/>
            <pc:sldMk cId="2532053174" sldId="494"/>
            <ac:cxnSpMk id="16" creationId="{1ACC05E7-E17D-42E0-93AC-DEDE0CB1CB1C}"/>
          </ac:cxnSpMkLst>
        </pc:cxnChg>
        <pc:cxnChg chg="add mod">
          <ac:chgData name="Phyllipe Lima" userId="afbdb2a7827722fd" providerId="LiveId" clId="{82E1467B-ACF6-447B-ABF8-67A22C91D71F}" dt="2020-04-20T01:40:59.253" v="4452" actId="1076"/>
          <ac:cxnSpMkLst>
            <pc:docMk/>
            <pc:sldMk cId="2532053174" sldId="494"/>
            <ac:cxnSpMk id="21" creationId="{4987DC9F-2DF5-4762-A8C5-679E6F0E96EF}"/>
          </ac:cxnSpMkLst>
        </pc:cxnChg>
      </pc:sldChg>
      <pc:sldChg chg="addSp delSp modSp add mod delAnim modAnim">
        <pc:chgData name="Phyllipe Lima" userId="afbdb2a7827722fd" providerId="LiveId" clId="{82E1467B-ACF6-447B-ABF8-67A22C91D71F}" dt="2020-04-20T01:46:25.952" v="4877" actId="20577"/>
        <pc:sldMkLst>
          <pc:docMk/>
          <pc:sldMk cId="754795190" sldId="495"/>
        </pc:sldMkLst>
        <pc:spChg chg="mod">
          <ac:chgData name="Phyllipe Lima" userId="afbdb2a7827722fd" providerId="LiveId" clId="{82E1467B-ACF6-447B-ABF8-67A22C91D71F}" dt="2020-04-20T01:43:21.928" v="4705" actId="20577"/>
          <ac:spMkLst>
            <pc:docMk/>
            <pc:sldMk cId="754795190" sldId="495"/>
            <ac:spMk id="2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1:43:27.089" v="4707" actId="478"/>
          <ac:spMkLst>
            <pc:docMk/>
            <pc:sldMk cId="754795190" sldId="495"/>
            <ac:spMk id="4" creationId="{0D0D0630-5F19-493C-930C-4665EFCD5F6C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1" creationId="{F4AB56C6-8EEB-4914-9102-C0E3C4D84277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2" creationId="{2C64433E-6DDF-4FB3-B2CE-9DA5FC335CF2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3" creationId="{C9D708DA-DB39-47CA-8109-03D8A325DA3D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4" creationId="{156B8303-2089-4EEA-8F1B-8D43851F97B9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5" creationId="{40350FFD-BBB5-4606-82E1-E71A4788A975}"/>
          </ac:spMkLst>
        </pc:spChg>
        <pc:spChg chg="add mod">
          <ac:chgData name="Phyllipe Lima" userId="afbdb2a7827722fd" providerId="LiveId" clId="{82E1467B-ACF6-447B-ABF8-67A22C91D71F}" dt="2020-04-20T01:43:55.329" v="4715" actId="1076"/>
          <ac:spMkLst>
            <pc:docMk/>
            <pc:sldMk cId="754795190" sldId="495"/>
            <ac:spMk id="18" creationId="{87D7F2B6-6FDE-483B-ABA9-BA91A949A754}"/>
          </ac:spMkLst>
        </pc:spChg>
        <pc:spChg chg="add mod">
          <ac:chgData name="Phyllipe Lima" userId="afbdb2a7827722fd" providerId="LiveId" clId="{82E1467B-ACF6-447B-ABF8-67A22C91D71F}" dt="2020-04-20T01:46:25.952" v="4877" actId="20577"/>
          <ac:spMkLst>
            <pc:docMk/>
            <pc:sldMk cId="754795190" sldId="495"/>
            <ac:spMk id="19" creationId="{9D4189DC-67E4-4725-897C-3BC1A2BDABB3}"/>
          </ac:spMkLst>
        </pc:spChg>
        <pc:spChg chg="del">
          <ac:chgData name="Phyllipe Lima" userId="afbdb2a7827722fd" providerId="LiveId" clId="{82E1467B-ACF6-447B-ABF8-67A22C91D71F}" dt="2020-04-20T01:43:25.271" v="4706" actId="478"/>
          <ac:spMkLst>
            <pc:docMk/>
            <pc:sldMk cId="754795190" sldId="495"/>
            <ac:spMk id="28" creationId="{A2A53A7D-9813-4FDF-A241-DF2FC6DC35F2}"/>
          </ac:spMkLst>
        </pc:spChg>
        <pc:picChg chg="add mod">
          <ac:chgData name="Phyllipe Lima" userId="afbdb2a7827722fd" providerId="LiveId" clId="{82E1467B-ACF6-447B-ABF8-67A22C91D71F}" dt="2020-04-20T01:43:55.329" v="4715" actId="1076"/>
          <ac:picMkLst>
            <pc:docMk/>
            <pc:sldMk cId="754795190" sldId="495"/>
            <ac:picMk id="9" creationId="{C369BE99-F819-457C-8148-FAE66DF3503C}"/>
          </ac:picMkLst>
        </pc:picChg>
        <pc:cxnChg chg="del mod">
          <ac:chgData name="Phyllipe Lima" userId="afbdb2a7827722fd" providerId="LiveId" clId="{82E1467B-ACF6-447B-ABF8-67A22C91D71F}" dt="2020-04-20T01:43:28.445" v="4708" actId="478"/>
          <ac:cxnSpMkLst>
            <pc:docMk/>
            <pc:sldMk cId="754795190" sldId="495"/>
            <ac:cxnSpMk id="16" creationId="{1ACC05E7-E17D-42E0-93AC-DEDE0CB1CB1C}"/>
          </ac:cxnSpMkLst>
        </pc:cxnChg>
        <pc:cxnChg chg="del">
          <ac:chgData name="Phyllipe Lima" userId="afbdb2a7827722fd" providerId="LiveId" clId="{82E1467B-ACF6-447B-ABF8-67A22C91D71F}" dt="2020-04-20T01:43:28.445" v="4708" actId="478"/>
          <ac:cxnSpMkLst>
            <pc:docMk/>
            <pc:sldMk cId="754795190" sldId="495"/>
            <ac:cxnSpMk id="21" creationId="{4987DC9F-2DF5-4762-A8C5-679E6F0E96EF}"/>
          </ac:cxnSpMkLst>
        </pc:cxnChg>
      </pc:sldChg>
      <pc:sldChg chg="addSp delSp modSp add mod delAnim modAnim">
        <pc:chgData name="Phyllipe Lima" userId="afbdb2a7827722fd" providerId="LiveId" clId="{82E1467B-ACF6-447B-ABF8-67A22C91D71F}" dt="2020-04-20T01:49:56.014" v="5168" actId="20577"/>
        <pc:sldMkLst>
          <pc:docMk/>
          <pc:sldMk cId="3615565449" sldId="496"/>
        </pc:sldMkLst>
        <pc:spChg chg="mod">
          <ac:chgData name="Phyllipe Lima" userId="afbdb2a7827722fd" providerId="LiveId" clId="{82E1467B-ACF6-447B-ABF8-67A22C91D71F}" dt="2020-04-20T01:46:48.074" v="4901"/>
          <ac:spMkLst>
            <pc:docMk/>
            <pc:sldMk cId="3615565449" sldId="496"/>
            <ac:spMk id="2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1:47:37.525" v="4907"/>
          <ac:spMkLst>
            <pc:docMk/>
            <pc:sldMk cId="3615565449" sldId="496"/>
            <ac:spMk id="4" creationId="{B48C7494-BB1B-4E69-A0FF-B8AE8B8C73A6}"/>
          </ac:spMkLst>
        </pc:spChg>
        <pc:spChg chg="add mod">
          <ac:chgData name="Phyllipe Lima" userId="afbdb2a7827722fd" providerId="LiveId" clId="{82E1467B-ACF6-447B-ABF8-67A22C91D71F}" dt="2020-04-20T01:49:56.014" v="5168" actId="20577"/>
          <ac:spMkLst>
            <pc:docMk/>
            <pc:sldMk cId="3615565449" sldId="496"/>
            <ac:spMk id="14" creationId="{D834C7F2-29D6-4AC0-A328-E2D98A6F17BE}"/>
          </ac:spMkLst>
        </pc:spChg>
        <pc:spChg chg="del">
          <ac:chgData name="Phyllipe Lima" userId="afbdb2a7827722fd" providerId="LiveId" clId="{82E1467B-ACF6-447B-ABF8-67A22C91D71F}" dt="2020-04-20T01:47:47.679" v="4910" actId="478"/>
          <ac:spMkLst>
            <pc:docMk/>
            <pc:sldMk cId="3615565449" sldId="496"/>
            <ac:spMk id="18" creationId="{87D7F2B6-6FDE-483B-ABA9-BA91A949A754}"/>
          </ac:spMkLst>
        </pc:spChg>
        <pc:spChg chg="del">
          <ac:chgData name="Phyllipe Lima" userId="afbdb2a7827722fd" providerId="LiveId" clId="{82E1467B-ACF6-447B-ABF8-67A22C91D71F}" dt="2020-04-20T01:47:30.527" v="4902" actId="478"/>
          <ac:spMkLst>
            <pc:docMk/>
            <pc:sldMk cId="3615565449" sldId="496"/>
            <ac:spMk id="19" creationId="{9D4189DC-67E4-4725-897C-3BC1A2BDABB3}"/>
          </ac:spMkLst>
        </pc:spChg>
        <pc:picChg chg="add del">
          <ac:chgData name="Phyllipe Lima" userId="afbdb2a7827722fd" providerId="LiveId" clId="{82E1467B-ACF6-447B-ABF8-67A22C91D71F}" dt="2020-04-20T01:47:46.579" v="4909" actId="478"/>
          <ac:picMkLst>
            <pc:docMk/>
            <pc:sldMk cId="3615565449" sldId="496"/>
            <ac:picMk id="9" creationId="{C369BE99-F819-457C-8148-FAE66DF3503C}"/>
          </ac:picMkLst>
        </pc:picChg>
        <pc:picChg chg="add del">
          <ac:chgData name="Phyllipe Lima" userId="afbdb2a7827722fd" providerId="LiveId" clId="{82E1467B-ACF6-447B-ABF8-67A22C91D71F}" dt="2020-04-20T01:47:35.753" v="4905"/>
          <ac:picMkLst>
            <pc:docMk/>
            <pc:sldMk cId="3615565449" sldId="496"/>
            <ac:picMk id="10" creationId="{B45D8D0A-618D-4EB7-97AA-51A1AFF5BF23}"/>
          </ac:picMkLst>
        </pc:picChg>
        <pc:picChg chg="add mod">
          <ac:chgData name="Phyllipe Lima" userId="afbdb2a7827722fd" providerId="LiveId" clId="{82E1467B-ACF6-447B-ABF8-67A22C91D71F}" dt="2020-04-20T01:49:19.312" v="5126" actId="1076"/>
          <ac:picMkLst>
            <pc:docMk/>
            <pc:sldMk cId="3615565449" sldId="496"/>
            <ac:picMk id="11" creationId="{87CD545B-CBE3-4C8C-917F-678313A89851}"/>
          </ac:picMkLst>
        </pc:picChg>
      </pc:sldChg>
      <pc:sldChg chg="addSp modSp add mod modAnim">
        <pc:chgData name="Phyllipe Lima" userId="afbdb2a7827722fd" providerId="LiveId" clId="{82E1467B-ACF6-447B-ABF8-67A22C91D71F}" dt="2020-04-20T02:29:23.923" v="6247" actId="20577"/>
        <pc:sldMkLst>
          <pc:docMk/>
          <pc:sldMk cId="3074267071" sldId="497"/>
        </pc:sldMkLst>
        <pc:spChg chg="mod">
          <ac:chgData name="Phyllipe Lima" userId="afbdb2a7827722fd" providerId="LiveId" clId="{82E1467B-ACF6-447B-ABF8-67A22C91D71F}" dt="2020-04-20T01:50:04.655" v="5183" actId="20577"/>
          <ac:spMkLst>
            <pc:docMk/>
            <pc:sldMk cId="3074267071" sldId="497"/>
            <ac:spMk id="2" creationId="{00000000-0000-0000-0000-000000000000}"/>
          </ac:spMkLst>
        </pc:spChg>
        <pc:spChg chg="add mod">
          <ac:chgData name="Phyllipe Lima" userId="afbdb2a7827722fd" providerId="LiveId" clId="{82E1467B-ACF6-447B-ABF8-67A22C91D71F}" dt="2020-04-20T02:28:50.215" v="6217" actId="1076"/>
          <ac:spMkLst>
            <pc:docMk/>
            <pc:sldMk cId="3074267071" sldId="497"/>
            <ac:spMk id="10" creationId="{AD733C57-F3CE-482D-B9EF-4AA54EBE733C}"/>
          </ac:spMkLst>
        </pc:spChg>
        <pc:spChg chg="mod">
          <ac:chgData name="Phyllipe Lima" userId="afbdb2a7827722fd" providerId="LiveId" clId="{82E1467B-ACF6-447B-ABF8-67A22C91D71F}" dt="2020-04-20T02:29:23.923" v="6247" actId="20577"/>
          <ac:spMkLst>
            <pc:docMk/>
            <pc:sldMk cId="3074267071" sldId="497"/>
            <ac:spMk id="14" creationId="{D834C7F2-29D6-4AC0-A328-E2D98A6F17BE}"/>
          </ac:spMkLst>
        </pc:spChg>
        <pc:picChg chg="mod">
          <ac:chgData name="Phyllipe Lima" userId="afbdb2a7827722fd" providerId="LiveId" clId="{82E1467B-ACF6-447B-ABF8-67A22C91D71F}" dt="2020-04-20T02:28:50.215" v="6217" actId="1076"/>
          <ac:picMkLst>
            <pc:docMk/>
            <pc:sldMk cId="3074267071" sldId="497"/>
            <ac:picMk id="11" creationId="{87CD545B-CBE3-4C8C-917F-678313A89851}"/>
          </ac:picMkLst>
        </pc:picChg>
        <pc:picChg chg="add mod">
          <ac:chgData name="Phyllipe Lima" userId="afbdb2a7827722fd" providerId="LiveId" clId="{82E1467B-ACF6-447B-ABF8-67A22C91D71F}" dt="2020-04-20T01:55:15.926" v="5555" actId="1076"/>
          <ac:picMkLst>
            <pc:docMk/>
            <pc:sldMk cId="3074267071" sldId="497"/>
            <ac:picMk id="3074" creationId="{C5DB369C-8F9C-4DDC-94CE-4BBBA02E70B2}"/>
          </ac:picMkLst>
        </pc:picChg>
        <pc:cxnChg chg="add mod">
          <ac:chgData name="Phyllipe Lima" userId="afbdb2a7827722fd" providerId="LiveId" clId="{82E1467B-ACF6-447B-ABF8-67A22C91D71F}" dt="2020-04-20T02:28:50.215" v="6217" actId="1076"/>
          <ac:cxnSpMkLst>
            <pc:docMk/>
            <pc:sldMk cId="3074267071" sldId="497"/>
            <ac:cxnSpMk id="4" creationId="{F02D4C89-391A-4285-9DBD-5D793823EEAB}"/>
          </ac:cxnSpMkLst>
        </pc:cxnChg>
      </pc:sldChg>
      <pc:sldChg chg="addSp modSp add mod modAnim">
        <pc:chgData name="Phyllipe Lima" userId="afbdb2a7827722fd" providerId="LiveId" clId="{82E1467B-ACF6-447B-ABF8-67A22C91D71F}" dt="2020-04-20T01:59:47.121" v="5944" actId="20577"/>
        <pc:sldMkLst>
          <pc:docMk/>
          <pc:sldMk cId="3947589478" sldId="498"/>
        </pc:sldMkLst>
        <pc:spChg chg="mod">
          <ac:chgData name="Phyllipe Lima" userId="afbdb2a7827722fd" providerId="LiveId" clId="{82E1467B-ACF6-447B-ABF8-67A22C91D71F}" dt="2020-04-20T01:58:18.686" v="5696" actId="1076"/>
          <ac:spMkLst>
            <pc:docMk/>
            <pc:sldMk cId="3947589478" sldId="498"/>
            <ac:spMk id="10" creationId="{AD733C57-F3CE-482D-B9EF-4AA54EBE733C}"/>
          </ac:spMkLst>
        </pc:spChg>
        <pc:spChg chg="mod">
          <ac:chgData name="Phyllipe Lima" userId="afbdb2a7827722fd" providerId="LiveId" clId="{82E1467B-ACF6-447B-ABF8-67A22C91D71F}" dt="2020-04-20T01:59:47.121" v="5944" actId="20577"/>
          <ac:spMkLst>
            <pc:docMk/>
            <pc:sldMk cId="3947589478" sldId="498"/>
            <ac:spMk id="14" creationId="{D834C7F2-29D6-4AC0-A328-E2D98A6F17BE}"/>
          </ac:spMkLst>
        </pc:spChg>
        <pc:cxnChg chg="add mod">
          <ac:chgData name="Phyllipe Lima" userId="afbdb2a7827722fd" providerId="LiveId" clId="{82E1467B-ACF6-447B-ABF8-67A22C91D71F}" dt="2020-04-20T01:58:46.070" v="5703" actId="1076"/>
          <ac:cxnSpMkLst>
            <pc:docMk/>
            <pc:sldMk cId="3947589478" sldId="498"/>
            <ac:cxnSpMk id="12" creationId="{3CC1AE10-A7B0-44D3-8678-52717FB5433C}"/>
          </ac:cxnSpMkLst>
        </pc:cxnChg>
      </pc:sldChg>
      <pc:sldChg chg="addSp delSp modSp add mod modAnim">
        <pc:chgData name="Phyllipe Lima" userId="afbdb2a7827722fd" providerId="LiveId" clId="{82E1467B-ACF6-447B-ABF8-67A22C91D71F}" dt="2020-04-20T02:07:51.872" v="6109" actId="20577"/>
        <pc:sldMkLst>
          <pc:docMk/>
          <pc:sldMk cId="2461572307" sldId="499"/>
        </pc:sldMkLst>
        <pc:spChg chg="mod">
          <ac:chgData name="Phyllipe Lima" userId="afbdb2a7827722fd" providerId="LiveId" clId="{82E1467B-ACF6-447B-ABF8-67A22C91D71F}" dt="2020-04-20T01:59:58.641" v="5946" actId="1076"/>
          <ac:spMkLst>
            <pc:docMk/>
            <pc:sldMk cId="2461572307" sldId="499"/>
            <ac:spMk id="10" creationId="{AD733C57-F3CE-482D-B9EF-4AA54EBE733C}"/>
          </ac:spMkLst>
        </pc:spChg>
        <pc:spChg chg="mod">
          <ac:chgData name="Phyllipe Lima" userId="afbdb2a7827722fd" providerId="LiveId" clId="{82E1467B-ACF6-447B-ABF8-67A22C91D71F}" dt="2020-04-20T02:07:51.872" v="6109" actId="20577"/>
          <ac:spMkLst>
            <pc:docMk/>
            <pc:sldMk cId="2461572307" sldId="499"/>
            <ac:spMk id="14" creationId="{D834C7F2-29D6-4AC0-A328-E2D98A6F17BE}"/>
          </ac:spMkLst>
        </pc:spChg>
        <pc:picChg chg="del">
          <ac:chgData name="Phyllipe Lima" userId="afbdb2a7827722fd" providerId="LiveId" clId="{82E1467B-ACF6-447B-ABF8-67A22C91D71F}" dt="2020-04-20T02:06:57.750" v="6094" actId="478"/>
          <ac:picMkLst>
            <pc:docMk/>
            <pc:sldMk cId="2461572307" sldId="499"/>
            <ac:picMk id="3074" creationId="{C5DB369C-8F9C-4DDC-94CE-4BBBA02E70B2}"/>
          </ac:picMkLst>
        </pc:picChg>
        <pc:picChg chg="add mod">
          <ac:chgData name="Phyllipe Lima" userId="afbdb2a7827722fd" providerId="LiveId" clId="{82E1467B-ACF6-447B-ABF8-67A22C91D71F}" dt="2020-04-20T02:07:35.966" v="6099" actId="1076"/>
          <ac:picMkLst>
            <pc:docMk/>
            <pc:sldMk cId="2461572307" sldId="499"/>
            <ac:picMk id="6146" creationId="{BD16D68A-ED36-4A4C-A212-0AE2B46880A8}"/>
          </ac:picMkLst>
        </pc:picChg>
        <pc:cxnChg chg="mod">
          <ac:chgData name="Phyllipe Lima" userId="afbdb2a7827722fd" providerId="LiveId" clId="{82E1467B-ACF6-447B-ABF8-67A22C91D71F}" dt="2020-04-20T01:59:58.641" v="5946" actId="1076"/>
          <ac:cxnSpMkLst>
            <pc:docMk/>
            <pc:sldMk cId="2461572307" sldId="499"/>
            <ac:cxnSpMk id="12" creationId="{3CC1AE10-A7B0-44D3-8678-52717FB5433C}"/>
          </ac:cxnSpMkLst>
        </pc:cxnChg>
      </pc:sldChg>
      <pc:sldChg chg="addSp delSp modSp add mod modAnim">
        <pc:chgData name="Phyllipe Lima" userId="afbdb2a7827722fd" providerId="LiveId" clId="{82E1467B-ACF6-447B-ABF8-67A22C91D71F}" dt="2020-04-20T02:35:37.960" v="6410" actId="1076"/>
        <pc:sldMkLst>
          <pc:docMk/>
          <pc:sldMk cId="2048039970" sldId="500"/>
        </pc:sldMkLst>
        <pc:spChg chg="mod">
          <ac:chgData name="Phyllipe Lima" userId="afbdb2a7827722fd" providerId="LiveId" clId="{82E1467B-ACF6-447B-ABF8-67A22C91D71F}" dt="2020-04-20T02:29:52.653" v="6266" actId="20577"/>
          <ac:spMkLst>
            <pc:docMk/>
            <pc:sldMk cId="2048039970" sldId="500"/>
            <ac:spMk id="2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2:34:10.756" v="6273" actId="478"/>
          <ac:spMkLst>
            <pc:docMk/>
            <pc:sldMk cId="2048039970" sldId="500"/>
            <ac:spMk id="4" creationId="{5F20D229-15AC-479A-B26B-7DF3C8825DE3}"/>
          </ac:spMkLst>
        </pc:spChg>
        <pc:spChg chg="del">
          <ac:chgData name="Phyllipe Lima" userId="afbdb2a7827722fd" providerId="LiveId" clId="{82E1467B-ACF6-447B-ABF8-67A22C91D71F}" dt="2020-04-20T02:34:11.986" v="6274" actId="478"/>
          <ac:spMkLst>
            <pc:docMk/>
            <pc:sldMk cId="2048039970" sldId="500"/>
            <ac:spMk id="10" creationId="{AD733C57-F3CE-482D-B9EF-4AA54EBE733C}"/>
          </ac:spMkLst>
        </pc:spChg>
        <pc:spChg chg="mod">
          <ac:chgData name="Phyllipe Lima" userId="afbdb2a7827722fd" providerId="LiveId" clId="{82E1467B-ACF6-447B-ABF8-67A22C91D71F}" dt="2020-04-20T02:35:32.626" v="6407" actId="20577"/>
          <ac:spMkLst>
            <pc:docMk/>
            <pc:sldMk cId="2048039970" sldId="500"/>
            <ac:spMk id="14" creationId="{D834C7F2-29D6-4AC0-A328-E2D98A6F17BE}"/>
          </ac:spMkLst>
        </pc:spChg>
        <pc:picChg chg="del">
          <ac:chgData name="Phyllipe Lima" userId="afbdb2a7827722fd" providerId="LiveId" clId="{82E1467B-ACF6-447B-ABF8-67A22C91D71F}" dt="2020-04-20T02:34:05.075" v="6272" actId="478"/>
          <ac:picMkLst>
            <pc:docMk/>
            <pc:sldMk cId="2048039970" sldId="500"/>
            <ac:picMk id="11" creationId="{87CD545B-CBE3-4C8C-917F-678313A89851}"/>
          </ac:picMkLst>
        </pc:picChg>
        <pc:picChg chg="del mod">
          <ac:chgData name="Phyllipe Lima" userId="afbdb2a7827722fd" providerId="LiveId" clId="{82E1467B-ACF6-447B-ABF8-67A22C91D71F}" dt="2020-04-20T02:34:02.906" v="6270" actId="478"/>
          <ac:picMkLst>
            <pc:docMk/>
            <pc:sldMk cId="2048039970" sldId="500"/>
            <ac:picMk id="6146" creationId="{BD16D68A-ED36-4A4C-A212-0AE2B46880A8}"/>
          </ac:picMkLst>
        </pc:picChg>
        <pc:picChg chg="add del">
          <ac:chgData name="Phyllipe Lima" userId="afbdb2a7827722fd" providerId="LiveId" clId="{82E1467B-ACF6-447B-ABF8-67A22C91D71F}" dt="2020-04-20T02:34:02.228" v="6268" actId="478"/>
          <ac:picMkLst>
            <pc:docMk/>
            <pc:sldMk cId="2048039970" sldId="500"/>
            <ac:picMk id="8194" creationId="{0FE103C2-7489-4EE6-85A0-C63AE9C6A34A}"/>
          </ac:picMkLst>
        </pc:picChg>
        <pc:picChg chg="add mod">
          <ac:chgData name="Phyllipe Lima" userId="afbdb2a7827722fd" providerId="LiveId" clId="{82E1467B-ACF6-447B-ABF8-67A22C91D71F}" dt="2020-04-20T02:35:37.960" v="6410" actId="1076"/>
          <ac:picMkLst>
            <pc:docMk/>
            <pc:sldMk cId="2048039970" sldId="500"/>
            <ac:picMk id="8196" creationId="{43201E57-E18B-4BA4-B269-EF6F654376AE}"/>
          </ac:picMkLst>
        </pc:picChg>
        <pc:cxnChg chg="del">
          <ac:chgData name="Phyllipe Lima" userId="afbdb2a7827722fd" providerId="LiveId" clId="{82E1467B-ACF6-447B-ABF8-67A22C91D71F}" dt="2020-04-20T02:34:12.978" v="6275" actId="478"/>
          <ac:cxnSpMkLst>
            <pc:docMk/>
            <pc:sldMk cId="2048039970" sldId="500"/>
            <ac:cxnSpMk id="12" creationId="{3CC1AE10-A7B0-44D3-8678-52717FB5433C}"/>
          </ac:cxnSpMkLst>
        </pc:cxnChg>
      </pc:sldChg>
      <pc:sldChg chg="delSp modSp add mod modAnim">
        <pc:chgData name="Phyllipe Lima" userId="afbdb2a7827722fd" providerId="LiveId" clId="{82E1467B-ACF6-447B-ABF8-67A22C91D71F}" dt="2020-04-20T03:03:56.997" v="6715" actId="20577"/>
        <pc:sldMkLst>
          <pc:docMk/>
          <pc:sldMk cId="2925144166" sldId="501"/>
        </pc:sldMkLst>
        <pc:spChg chg="mod">
          <ac:chgData name="Phyllipe Lima" userId="afbdb2a7827722fd" providerId="LiveId" clId="{82E1467B-ACF6-447B-ABF8-67A22C91D71F}" dt="2020-04-20T02:36:17.390" v="6460" actId="20577"/>
          <ac:spMkLst>
            <pc:docMk/>
            <pc:sldMk cId="2925144166" sldId="501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3:03:56.997" v="6715" actId="20577"/>
          <ac:spMkLst>
            <pc:docMk/>
            <pc:sldMk cId="2925144166" sldId="501"/>
            <ac:spMk id="14" creationId="{D834C7F2-29D6-4AC0-A328-E2D98A6F17BE}"/>
          </ac:spMkLst>
        </pc:spChg>
        <pc:picChg chg="del">
          <ac:chgData name="Phyllipe Lima" userId="afbdb2a7827722fd" providerId="LiveId" clId="{82E1467B-ACF6-447B-ABF8-67A22C91D71F}" dt="2020-04-20T02:36:36.679" v="6461" actId="478"/>
          <ac:picMkLst>
            <pc:docMk/>
            <pc:sldMk cId="2925144166" sldId="501"/>
            <ac:picMk id="8196" creationId="{43201E57-E18B-4BA4-B269-EF6F654376AE}"/>
          </ac:picMkLst>
        </pc:picChg>
      </pc:sldChg>
      <pc:sldChg chg="addSp delSp modSp add mod delAnim modAnim">
        <pc:chgData name="Phyllipe Lima" userId="afbdb2a7827722fd" providerId="LiveId" clId="{82E1467B-ACF6-447B-ABF8-67A22C91D71F}" dt="2020-04-20T03:04:57.937" v="6784" actId="14100"/>
        <pc:sldMkLst>
          <pc:docMk/>
          <pc:sldMk cId="3482570467" sldId="502"/>
        </pc:sldMkLst>
        <pc:spChg chg="add mod">
          <ac:chgData name="Phyllipe Lima" userId="afbdb2a7827722fd" providerId="LiveId" clId="{82E1467B-ACF6-447B-ABF8-67A22C91D71F}" dt="2020-04-20T03:04:30.034" v="6723" actId="208"/>
          <ac:spMkLst>
            <pc:docMk/>
            <pc:sldMk cId="3482570467" sldId="502"/>
            <ac:spMk id="9" creationId="{ECC468EA-B823-4D33-9DB7-30660E8DF08C}"/>
          </ac:spMkLst>
        </pc:spChg>
        <pc:spChg chg="add mod">
          <ac:chgData name="Phyllipe Lima" userId="afbdb2a7827722fd" providerId="LiveId" clId="{82E1467B-ACF6-447B-ABF8-67A22C91D71F}" dt="2020-04-20T03:04:57.937" v="6784" actId="14100"/>
          <ac:spMkLst>
            <pc:docMk/>
            <pc:sldMk cId="3482570467" sldId="502"/>
            <ac:spMk id="10" creationId="{D83434FD-3A00-4102-8EF2-EA2527AEDF78}"/>
          </ac:spMkLst>
        </pc:spChg>
        <pc:spChg chg="del">
          <ac:chgData name="Phyllipe Lima" userId="afbdb2a7827722fd" providerId="LiveId" clId="{82E1467B-ACF6-447B-ABF8-67A22C91D71F}" dt="2020-04-20T03:04:05.726" v="6717" actId="478"/>
          <ac:spMkLst>
            <pc:docMk/>
            <pc:sldMk cId="3482570467" sldId="502"/>
            <ac:spMk id="14" creationId="{D834C7F2-29D6-4AC0-A328-E2D98A6F17BE}"/>
          </ac:spMkLst>
        </pc:spChg>
        <pc:picChg chg="add">
          <ac:chgData name="Phyllipe Lima" userId="afbdb2a7827722fd" providerId="LiveId" clId="{82E1467B-ACF6-447B-ABF8-67A22C91D71F}" dt="2020-04-20T03:04:07.089" v="6718"/>
          <ac:picMkLst>
            <pc:docMk/>
            <pc:sldMk cId="3482570467" sldId="502"/>
            <ac:picMk id="3" creationId="{67C574A5-BC0C-4285-A815-B55874654BA1}"/>
          </ac:picMkLst>
        </pc:picChg>
      </pc:sldChg>
      <pc:sldChg chg="addSp delSp modSp add mod modAnim">
        <pc:chgData name="Phyllipe Lima" userId="afbdb2a7827722fd" providerId="LiveId" clId="{82E1467B-ACF6-447B-ABF8-67A22C91D71F}" dt="2020-04-20T03:08:40.679" v="7083" actId="14100"/>
        <pc:sldMkLst>
          <pc:docMk/>
          <pc:sldMk cId="3513124304" sldId="503"/>
        </pc:sldMkLst>
        <pc:spChg chg="mod">
          <ac:chgData name="Phyllipe Lima" userId="afbdb2a7827722fd" providerId="LiveId" clId="{82E1467B-ACF6-447B-ABF8-67A22C91D71F}" dt="2020-04-20T03:08:40.679" v="7083" actId="14100"/>
          <ac:spMkLst>
            <pc:docMk/>
            <pc:sldMk cId="3513124304" sldId="503"/>
            <ac:spMk id="9" creationId="{ECC468EA-B823-4D33-9DB7-30660E8DF08C}"/>
          </ac:spMkLst>
        </pc:spChg>
        <pc:spChg chg="mod">
          <ac:chgData name="Phyllipe Lima" userId="afbdb2a7827722fd" providerId="LiveId" clId="{82E1467B-ACF6-447B-ABF8-67A22C91D71F}" dt="2020-04-20T03:07:22.458" v="7082" actId="27636"/>
          <ac:spMkLst>
            <pc:docMk/>
            <pc:sldMk cId="3513124304" sldId="503"/>
            <ac:spMk id="10" creationId="{D83434FD-3A00-4102-8EF2-EA2527AEDF78}"/>
          </ac:spMkLst>
        </pc:spChg>
        <pc:picChg chg="del">
          <ac:chgData name="Phyllipe Lima" userId="afbdb2a7827722fd" providerId="LiveId" clId="{82E1467B-ACF6-447B-ABF8-67A22C91D71F}" dt="2020-04-20T03:05:38.327" v="6786" actId="478"/>
          <ac:picMkLst>
            <pc:docMk/>
            <pc:sldMk cId="3513124304" sldId="503"/>
            <ac:picMk id="3" creationId="{67C574A5-BC0C-4285-A815-B55874654BA1}"/>
          </ac:picMkLst>
        </pc:picChg>
        <pc:picChg chg="add mod ord modCrop">
          <ac:chgData name="Phyllipe Lima" userId="afbdb2a7827722fd" providerId="LiveId" clId="{82E1467B-ACF6-447B-ABF8-67A22C91D71F}" dt="2020-04-20T03:07:19.445" v="7080" actId="732"/>
          <ac:picMkLst>
            <pc:docMk/>
            <pc:sldMk cId="3513124304" sldId="503"/>
            <ac:picMk id="4" creationId="{FBF40B4B-2F71-4C62-9B74-6951AC28D0A5}"/>
          </ac:picMkLst>
        </pc:picChg>
      </pc:sldChg>
      <pc:sldChg chg="addSp delSp modSp add mod modAnim">
        <pc:chgData name="Phyllipe Lima" userId="afbdb2a7827722fd" providerId="LiveId" clId="{82E1467B-ACF6-447B-ABF8-67A22C91D71F}" dt="2020-04-20T03:21:24.431" v="7356" actId="1076"/>
        <pc:sldMkLst>
          <pc:docMk/>
          <pc:sldMk cId="477311540" sldId="504"/>
        </pc:sldMkLst>
        <pc:spChg chg="mod">
          <ac:chgData name="Phyllipe Lima" userId="afbdb2a7827722fd" providerId="LiveId" clId="{82E1467B-ACF6-447B-ABF8-67A22C91D71F}" dt="2020-04-20T03:18:23.318" v="7184" actId="20577"/>
          <ac:spMkLst>
            <pc:docMk/>
            <pc:sldMk cId="477311540" sldId="504"/>
            <ac:spMk id="2" creationId="{00000000-0000-0000-0000-000000000000}"/>
          </ac:spMkLst>
        </pc:spChg>
        <pc:spChg chg="del">
          <ac:chgData name="Phyllipe Lima" userId="afbdb2a7827722fd" providerId="LiveId" clId="{82E1467B-ACF6-447B-ABF8-67A22C91D71F}" dt="2020-04-20T03:18:48.094" v="7268" actId="478"/>
          <ac:spMkLst>
            <pc:docMk/>
            <pc:sldMk cId="477311540" sldId="504"/>
            <ac:spMk id="9" creationId="{ECC468EA-B823-4D33-9DB7-30660E8DF08C}"/>
          </ac:spMkLst>
        </pc:spChg>
        <pc:spChg chg="mod">
          <ac:chgData name="Phyllipe Lima" userId="afbdb2a7827722fd" providerId="LiveId" clId="{82E1467B-ACF6-447B-ABF8-67A22C91D71F}" dt="2020-04-20T03:21:18.430" v="7355" actId="20577"/>
          <ac:spMkLst>
            <pc:docMk/>
            <pc:sldMk cId="477311540" sldId="504"/>
            <ac:spMk id="10" creationId="{D83434FD-3A00-4102-8EF2-EA2527AEDF78}"/>
          </ac:spMkLst>
        </pc:spChg>
        <pc:spChg chg="add mod">
          <ac:chgData name="Phyllipe Lima" userId="afbdb2a7827722fd" providerId="LiveId" clId="{82E1467B-ACF6-447B-ABF8-67A22C91D71F}" dt="2020-04-20T03:21:24.431" v="7356" actId="1076"/>
          <ac:spMkLst>
            <pc:docMk/>
            <pc:sldMk cId="477311540" sldId="504"/>
            <ac:spMk id="11" creationId="{1E120648-1A9F-4645-82BB-FF1E22879A41}"/>
          </ac:spMkLst>
        </pc:spChg>
        <pc:picChg chg="add mod">
          <ac:chgData name="Phyllipe Lima" userId="afbdb2a7827722fd" providerId="LiveId" clId="{82E1467B-ACF6-447B-ABF8-67A22C91D71F}" dt="2020-04-20T03:21:24.431" v="7356" actId="1076"/>
          <ac:picMkLst>
            <pc:docMk/>
            <pc:sldMk cId="477311540" sldId="504"/>
            <ac:picMk id="3" creationId="{80962F83-B6A2-43AF-B20D-1C29C4825686}"/>
          </ac:picMkLst>
        </pc:picChg>
        <pc:picChg chg="del">
          <ac:chgData name="Phyllipe Lima" userId="afbdb2a7827722fd" providerId="LiveId" clId="{82E1467B-ACF6-447B-ABF8-67A22C91D71F}" dt="2020-04-20T03:18:46.613" v="7267" actId="478"/>
          <ac:picMkLst>
            <pc:docMk/>
            <pc:sldMk cId="477311540" sldId="504"/>
            <ac:picMk id="4" creationId="{FBF40B4B-2F71-4C62-9B74-6951AC28D0A5}"/>
          </ac:picMkLst>
        </pc:picChg>
        <pc:picChg chg="add del mod">
          <ac:chgData name="Phyllipe Lima" userId="afbdb2a7827722fd" providerId="LiveId" clId="{82E1467B-ACF6-447B-ABF8-67A22C91D71F}" dt="2020-04-20T03:20:46.385" v="7280" actId="478"/>
          <ac:picMkLst>
            <pc:docMk/>
            <pc:sldMk cId="477311540" sldId="504"/>
            <ac:picMk id="12" creationId="{730307FA-6DC5-42A0-9F5C-F5C44C5A33B4}"/>
          </ac:picMkLst>
        </pc:picChg>
      </pc:sldChg>
      <pc:sldChg chg="addSp delSp modSp add mod modAnim">
        <pc:chgData name="Phyllipe Lima" userId="afbdb2a7827722fd" providerId="LiveId" clId="{82E1467B-ACF6-447B-ABF8-67A22C91D71F}" dt="2020-04-20T03:24:36.922" v="7833" actId="1076"/>
        <pc:sldMkLst>
          <pc:docMk/>
          <pc:sldMk cId="1434910744" sldId="505"/>
        </pc:sldMkLst>
        <pc:spChg chg="mod">
          <ac:chgData name="Phyllipe Lima" userId="afbdb2a7827722fd" providerId="LiveId" clId="{82E1467B-ACF6-447B-ABF8-67A22C91D71F}" dt="2020-04-20T03:22:11.269" v="7392" actId="20577"/>
          <ac:spMkLst>
            <pc:docMk/>
            <pc:sldMk cId="1434910744" sldId="505"/>
            <ac:spMk id="10" creationId="{D83434FD-3A00-4102-8EF2-EA2527AEDF78}"/>
          </ac:spMkLst>
        </pc:spChg>
        <pc:spChg chg="del">
          <ac:chgData name="Phyllipe Lima" userId="afbdb2a7827722fd" providerId="LiveId" clId="{82E1467B-ACF6-447B-ABF8-67A22C91D71F}" dt="2020-04-20T03:22:14.122" v="7394" actId="478"/>
          <ac:spMkLst>
            <pc:docMk/>
            <pc:sldMk cId="1434910744" sldId="505"/>
            <ac:spMk id="11" creationId="{1E120648-1A9F-4645-82BB-FF1E22879A41}"/>
          </ac:spMkLst>
        </pc:spChg>
        <pc:spChg chg="add mod">
          <ac:chgData name="Phyllipe Lima" userId="afbdb2a7827722fd" providerId="LiveId" clId="{82E1467B-ACF6-447B-ABF8-67A22C91D71F}" dt="2020-04-20T03:24:34.282" v="7832" actId="1076"/>
          <ac:spMkLst>
            <pc:docMk/>
            <pc:sldMk cId="1434910744" sldId="505"/>
            <ac:spMk id="12" creationId="{F831B35C-26D5-4DCE-80E1-3FD115C91769}"/>
          </ac:spMkLst>
        </pc:spChg>
        <pc:spChg chg="add mod">
          <ac:chgData name="Phyllipe Lima" userId="afbdb2a7827722fd" providerId="LiveId" clId="{82E1467B-ACF6-447B-ABF8-67A22C91D71F}" dt="2020-04-20T03:24:36.922" v="7833" actId="1076"/>
          <ac:spMkLst>
            <pc:docMk/>
            <pc:sldMk cId="1434910744" sldId="505"/>
            <ac:spMk id="13" creationId="{84949441-82B5-4103-AA97-FB984D8671BA}"/>
          </ac:spMkLst>
        </pc:spChg>
        <pc:picChg chg="del">
          <ac:chgData name="Phyllipe Lima" userId="afbdb2a7827722fd" providerId="LiveId" clId="{82E1467B-ACF6-447B-ABF8-67A22C91D71F}" dt="2020-04-20T03:22:13.112" v="7393" actId="478"/>
          <ac:picMkLst>
            <pc:docMk/>
            <pc:sldMk cId="1434910744" sldId="505"/>
            <ac:picMk id="3" creationId="{80962F83-B6A2-43AF-B20D-1C29C4825686}"/>
          </ac:picMkLst>
        </pc:picChg>
        <pc:picChg chg="add mod">
          <ac:chgData name="Phyllipe Lima" userId="afbdb2a7827722fd" providerId="LiveId" clId="{82E1467B-ACF6-447B-ABF8-67A22C91D71F}" dt="2020-04-20T03:24:34.282" v="7832" actId="1076"/>
          <ac:picMkLst>
            <pc:docMk/>
            <pc:sldMk cId="1434910744" sldId="505"/>
            <ac:picMk id="4" creationId="{6FAFBCE6-96AF-4E7A-B772-CEA6BA357E9B}"/>
          </ac:picMkLst>
        </pc:picChg>
      </pc:sldChg>
      <pc:sldChg chg="addSp delSp modSp add mod delAnim modAnim">
        <pc:chgData name="Phyllipe Lima" userId="afbdb2a7827722fd" providerId="LiveId" clId="{82E1467B-ACF6-447B-ABF8-67A22C91D71F}" dt="2020-04-20T03:28:15.765" v="8066"/>
        <pc:sldMkLst>
          <pc:docMk/>
          <pc:sldMk cId="320858816" sldId="506"/>
        </pc:sldMkLst>
        <pc:spChg chg="mod">
          <ac:chgData name="Phyllipe Lima" userId="afbdb2a7827722fd" providerId="LiveId" clId="{82E1467B-ACF6-447B-ABF8-67A22C91D71F}" dt="2020-04-20T03:25:46.309" v="7965" actId="20577"/>
          <ac:spMkLst>
            <pc:docMk/>
            <pc:sldMk cId="320858816" sldId="506"/>
            <ac:spMk id="10" creationId="{D83434FD-3A00-4102-8EF2-EA2527AEDF78}"/>
          </ac:spMkLst>
        </pc:spChg>
        <pc:spChg chg="add del">
          <ac:chgData name="Phyllipe Lima" userId="afbdb2a7827722fd" providerId="LiveId" clId="{82E1467B-ACF6-447B-ABF8-67A22C91D71F}" dt="2020-04-20T03:28:15.765" v="8066"/>
          <ac:spMkLst>
            <pc:docMk/>
            <pc:sldMk cId="320858816" sldId="506"/>
            <ac:spMk id="11" creationId="{A2CB812F-972C-435D-9EA2-0A3CC59C2AF5}"/>
          </ac:spMkLst>
        </pc:spChg>
        <pc:spChg chg="del">
          <ac:chgData name="Phyllipe Lima" userId="afbdb2a7827722fd" providerId="LiveId" clId="{82E1467B-ACF6-447B-ABF8-67A22C91D71F}" dt="2020-04-20T03:24:50.878" v="7836" actId="478"/>
          <ac:spMkLst>
            <pc:docMk/>
            <pc:sldMk cId="320858816" sldId="506"/>
            <ac:spMk id="12" creationId="{F831B35C-26D5-4DCE-80E1-3FD115C91769}"/>
          </ac:spMkLst>
        </pc:spChg>
        <pc:spChg chg="del">
          <ac:chgData name="Phyllipe Lima" userId="afbdb2a7827722fd" providerId="LiveId" clId="{82E1467B-ACF6-447B-ABF8-67A22C91D71F}" dt="2020-04-20T03:25:48.610" v="7966" actId="478"/>
          <ac:spMkLst>
            <pc:docMk/>
            <pc:sldMk cId="320858816" sldId="506"/>
            <ac:spMk id="13" creationId="{84949441-82B5-4103-AA97-FB984D8671BA}"/>
          </ac:spMkLst>
        </pc:spChg>
        <pc:picChg chg="del">
          <ac:chgData name="Phyllipe Lima" userId="afbdb2a7827722fd" providerId="LiveId" clId="{82E1467B-ACF6-447B-ABF8-67A22C91D71F}" dt="2020-04-20T03:24:49.997" v="7835" actId="478"/>
          <ac:picMkLst>
            <pc:docMk/>
            <pc:sldMk cId="320858816" sldId="506"/>
            <ac:picMk id="4" creationId="{6FAFBCE6-96AF-4E7A-B772-CEA6BA357E9B}"/>
          </ac:picMkLst>
        </pc:picChg>
      </pc:sldChg>
      <pc:sldChg chg="addSp modSp add mod modAnim">
        <pc:chgData name="Phyllipe Lima" userId="afbdb2a7827722fd" providerId="LiveId" clId="{82E1467B-ACF6-447B-ABF8-67A22C91D71F}" dt="2020-04-20T03:33:16.141" v="8526" actId="20577"/>
        <pc:sldMkLst>
          <pc:docMk/>
          <pc:sldMk cId="2268130892" sldId="507"/>
        </pc:sldMkLst>
        <pc:spChg chg="mod">
          <ac:chgData name="Phyllipe Lima" userId="afbdb2a7827722fd" providerId="LiveId" clId="{82E1467B-ACF6-447B-ABF8-67A22C91D71F}" dt="2020-04-20T03:33:16.141" v="8526" actId="20577"/>
          <ac:spMkLst>
            <pc:docMk/>
            <pc:sldMk cId="2268130892" sldId="507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3:26:41.502" v="8054" actId="20577"/>
          <ac:spMkLst>
            <pc:docMk/>
            <pc:sldMk cId="2268130892" sldId="507"/>
            <ac:spMk id="10" creationId="{D83434FD-3A00-4102-8EF2-EA2527AEDF78}"/>
          </ac:spMkLst>
        </pc:spChg>
        <pc:spChg chg="add mod">
          <ac:chgData name="Phyllipe Lima" userId="afbdb2a7827722fd" providerId="LiveId" clId="{82E1467B-ACF6-447B-ABF8-67A22C91D71F}" dt="2020-04-20T03:28:59.022" v="8120" actId="114"/>
          <ac:spMkLst>
            <pc:docMk/>
            <pc:sldMk cId="2268130892" sldId="507"/>
            <ac:spMk id="11" creationId="{1C05E830-116F-4924-AFD5-2268982F09B3}"/>
          </ac:spMkLst>
        </pc:spChg>
        <pc:picChg chg="add mod modCrop">
          <ac:chgData name="Phyllipe Lima" userId="afbdb2a7827722fd" providerId="LiveId" clId="{82E1467B-ACF6-447B-ABF8-67A22C91D71F}" dt="2020-04-20T03:28:07.136" v="8063" actId="1076"/>
          <ac:picMkLst>
            <pc:docMk/>
            <pc:sldMk cId="2268130892" sldId="507"/>
            <ac:picMk id="3" creationId="{A54AD5A4-C54E-4FBD-B68D-585D88732487}"/>
          </ac:picMkLst>
        </pc:picChg>
        <pc:picChg chg="add mod modCrop">
          <ac:chgData name="Phyllipe Lima" userId="afbdb2a7827722fd" providerId="LiveId" clId="{82E1467B-ACF6-447B-ABF8-67A22C91D71F}" dt="2020-04-20T03:28:09.452" v="8064" actId="1076"/>
          <ac:picMkLst>
            <pc:docMk/>
            <pc:sldMk cId="2268130892" sldId="507"/>
            <ac:picMk id="4" creationId="{70857348-B8F4-4E11-9BBE-A4A2619C4E9F}"/>
          </ac:picMkLst>
        </pc:picChg>
      </pc:sldChg>
      <pc:sldChg chg="delSp modSp add mod modAnim">
        <pc:chgData name="Phyllipe Lima" userId="afbdb2a7827722fd" providerId="LiveId" clId="{82E1467B-ACF6-447B-ABF8-67A22C91D71F}" dt="2020-04-20T03:33:20.299" v="8527"/>
        <pc:sldMkLst>
          <pc:docMk/>
          <pc:sldMk cId="4143148107" sldId="508"/>
        </pc:sldMkLst>
        <pc:spChg chg="mod">
          <ac:chgData name="Phyllipe Lima" userId="afbdb2a7827722fd" providerId="LiveId" clId="{82E1467B-ACF6-447B-ABF8-67A22C91D71F}" dt="2020-04-20T03:33:20.299" v="8527"/>
          <ac:spMkLst>
            <pc:docMk/>
            <pc:sldMk cId="4143148107" sldId="508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3:31:54.589" v="8481" actId="20577"/>
          <ac:spMkLst>
            <pc:docMk/>
            <pc:sldMk cId="4143148107" sldId="508"/>
            <ac:spMk id="10" creationId="{D83434FD-3A00-4102-8EF2-EA2527AEDF78}"/>
          </ac:spMkLst>
        </pc:spChg>
        <pc:spChg chg="del mod">
          <ac:chgData name="Phyllipe Lima" userId="afbdb2a7827722fd" providerId="LiveId" clId="{82E1467B-ACF6-447B-ABF8-67A22C91D71F}" dt="2020-04-20T03:29:26.009" v="8125" actId="478"/>
          <ac:spMkLst>
            <pc:docMk/>
            <pc:sldMk cId="4143148107" sldId="508"/>
            <ac:spMk id="11" creationId="{1C05E830-116F-4924-AFD5-2268982F09B3}"/>
          </ac:spMkLst>
        </pc:spChg>
        <pc:picChg chg="del">
          <ac:chgData name="Phyllipe Lima" userId="afbdb2a7827722fd" providerId="LiveId" clId="{82E1467B-ACF6-447B-ABF8-67A22C91D71F}" dt="2020-04-20T03:29:22.630" v="8123" actId="478"/>
          <ac:picMkLst>
            <pc:docMk/>
            <pc:sldMk cId="4143148107" sldId="508"/>
            <ac:picMk id="3" creationId="{A54AD5A4-C54E-4FBD-B68D-585D88732487}"/>
          </ac:picMkLst>
        </pc:picChg>
        <pc:picChg chg="del">
          <ac:chgData name="Phyllipe Lima" userId="afbdb2a7827722fd" providerId="LiveId" clId="{82E1467B-ACF6-447B-ABF8-67A22C91D71F}" dt="2020-04-20T03:29:21.300" v="8122" actId="478"/>
          <ac:picMkLst>
            <pc:docMk/>
            <pc:sldMk cId="4143148107" sldId="508"/>
            <ac:picMk id="4" creationId="{70857348-B8F4-4E11-9BBE-A4A2619C4E9F}"/>
          </ac:picMkLst>
        </pc:picChg>
      </pc:sldChg>
      <pc:sldChg chg="modSp add mod modAnim">
        <pc:chgData name="Phyllipe Lima" userId="afbdb2a7827722fd" providerId="LiveId" clId="{82E1467B-ACF6-447B-ABF8-67A22C91D71F}" dt="2020-04-20T04:00:30.930" v="9526" actId="1076"/>
        <pc:sldMkLst>
          <pc:docMk/>
          <pc:sldMk cId="2365859724" sldId="509"/>
        </pc:sldMkLst>
        <pc:spChg chg="mod">
          <ac:chgData name="Phyllipe Lima" userId="afbdb2a7827722fd" providerId="LiveId" clId="{82E1467B-ACF6-447B-ABF8-67A22C91D71F}" dt="2020-04-20T04:00:26.549" v="9525" actId="1076"/>
          <ac:spMkLst>
            <pc:docMk/>
            <pc:sldMk cId="2365859724" sldId="509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4:00:30.930" v="9526" actId="1076"/>
          <ac:spMkLst>
            <pc:docMk/>
            <pc:sldMk cId="2365859724" sldId="509"/>
            <ac:spMk id="10" creationId="{D83434FD-3A00-4102-8EF2-EA2527AEDF78}"/>
          </ac:spMkLst>
        </pc:spChg>
      </pc:sldChg>
    </pc:docChg>
  </pc:docChgLst>
  <pc:docChgLst>
    <pc:chgData name="Chris Lima" userId="b5ea056ce2397b48" providerId="LiveId" clId="{5F17B87D-64A8-B94A-ABE3-573ED7088F51}"/>
    <pc:docChg chg="custSel addSld modSld sldOrd">
      <pc:chgData name="Chris Lima" userId="b5ea056ce2397b48" providerId="LiveId" clId="{5F17B87D-64A8-B94A-ABE3-573ED7088F51}" dt="2022-06-04T00:55:21.234" v="21" actId="14100"/>
      <pc:docMkLst>
        <pc:docMk/>
      </pc:docMkLst>
      <pc:sldChg chg="addSp delSp modSp mod ord">
        <pc:chgData name="Chris Lima" userId="b5ea056ce2397b48" providerId="LiveId" clId="{5F17B87D-64A8-B94A-ABE3-573ED7088F51}" dt="2022-06-04T00:55:21.234" v="21" actId="14100"/>
        <pc:sldMkLst>
          <pc:docMk/>
          <pc:sldMk cId="3446036793" sldId="419"/>
        </pc:sldMkLst>
        <pc:spChg chg="del">
          <ac:chgData name="Chris Lima" userId="b5ea056ce2397b48" providerId="LiveId" clId="{5F17B87D-64A8-B94A-ABE3-573ED7088F51}" dt="2022-06-04T00:53:45.026" v="4" actId="478"/>
          <ac:spMkLst>
            <pc:docMk/>
            <pc:sldMk cId="3446036793" sldId="419"/>
            <ac:spMk id="12" creationId="{8CC95838-8D3F-4021-B9B6-926C8CD48A32}"/>
          </ac:spMkLst>
        </pc:spChg>
        <pc:picChg chg="add del mod">
          <ac:chgData name="Chris Lima" userId="b5ea056ce2397b48" providerId="LiveId" clId="{5F17B87D-64A8-B94A-ABE3-573ED7088F51}" dt="2022-06-04T00:54:34.863" v="11" actId="478"/>
          <ac:picMkLst>
            <pc:docMk/>
            <pc:sldMk cId="3446036793" sldId="419"/>
            <ac:picMk id="2" creationId="{94592E9D-00EA-3C40-AEFF-7F1F13940867}"/>
          </ac:picMkLst>
        </pc:picChg>
        <pc:picChg chg="add del mod">
          <ac:chgData name="Chris Lima" userId="b5ea056ce2397b48" providerId="LiveId" clId="{5F17B87D-64A8-B94A-ABE3-573ED7088F51}" dt="2022-06-04T00:55:10.468" v="17" actId="478"/>
          <ac:picMkLst>
            <pc:docMk/>
            <pc:sldMk cId="3446036793" sldId="419"/>
            <ac:picMk id="3" creationId="{525FD675-1573-1B48-A87D-43CECB4E5F85}"/>
          </ac:picMkLst>
        </pc:picChg>
        <pc:picChg chg="add mod">
          <ac:chgData name="Chris Lima" userId="b5ea056ce2397b48" providerId="LiveId" clId="{5F17B87D-64A8-B94A-ABE3-573ED7088F51}" dt="2022-06-04T00:54:42.648" v="14" actId="1076"/>
          <ac:picMkLst>
            <pc:docMk/>
            <pc:sldMk cId="3446036793" sldId="419"/>
            <ac:picMk id="4" creationId="{67A03613-8686-E441-9A3A-D358F6FE24A6}"/>
          </ac:picMkLst>
        </pc:picChg>
        <pc:picChg chg="add mod">
          <ac:chgData name="Chris Lima" userId="b5ea056ce2397b48" providerId="LiveId" clId="{5F17B87D-64A8-B94A-ABE3-573ED7088F51}" dt="2022-06-04T00:55:21.234" v="21" actId="14100"/>
          <ac:picMkLst>
            <pc:docMk/>
            <pc:sldMk cId="3446036793" sldId="419"/>
            <ac:picMk id="6" creationId="{412DFADA-5F60-8242-965D-55CFB76D5B42}"/>
          </ac:picMkLst>
        </pc:picChg>
        <pc:picChg chg="del">
          <ac:chgData name="Chris Lima" userId="b5ea056ce2397b48" providerId="LiveId" clId="{5F17B87D-64A8-B94A-ABE3-573ED7088F51}" dt="2022-06-04T00:53:42.069" v="2" actId="478"/>
          <ac:picMkLst>
            <pc:docMk/>
            <pc:sldMk cId="3446036793" sldId="419"/>
            <ac:picMk id="13" creationId="{D7DE9CA5-0E87-48A9-84E9-809824987791}"/>
          </ac:picMkLst>
        </pc:picChg>
      </pc:sldChg>
      <pc:sldChg chg="add">
        <pc:chgData name="Chris Lima" userId="b5ea056ce2397b48" providerId="LiveId" clId="{5F17B87D-64A8-B94A-ABE3-573ED7088F51}" dt="2022-06-04T00:53:36.070" v="0" actId="2890"/>
        <pc:sldMkLst>
          <pc:docMk/>
          <pc:sldMk cId="3981111064" sldId="596"/>
        </pc:sldMkLst>
      </pc:sldChg>
    </pc:docChg>
  </pc:docChgLst>
  <pc:docChgLst>
    <pc:chgData name="Chris Lima" userId="b5ea056ce2397b48" providerId="LiveId" clId="{DC48A0FD-91F7-6740-AD76-B2BA8DCD4489}"/>
    <pc:docChg chg="modSld">
      <pc:chgData name="Chris Lima" userId="b5ea056ce2397b48" providerId="LiveId" clId="{DC48A0FD-91F7-6740-AD76-B2BA8DCD4489}" dt="2024-10-28T21:09:45.629" v="0" actId="33524"/>
      <pc:docMkLst>
        <pc:docMk/>
      </pc:docMkLst>
      <pc:sldChg chg="modSp">
        <pc:chgData name="Chris Lima" userId="b5ea056ce2397b48" providerId="LiveId" clId="{DC48A0FD-91F7-6740-AD76-B2BA8DCD4489}" dt="2024-10-28T21:09:45.629" v="0" actId="33524"/>
        <pc:sldMkLst>
          <pc:docMk/>
          <pc:sldMk cId="754795190" sldId="495"/>
        </pc:sldMkLst>
        <pc:spChg chg="mod">
          <ac:chgData name="Chris Lima" userId="b5ea056ce2397b48" providerId="LiveId" clId="{DC48A0FD-91F7-6740-AD76-B2BA8DCD4489}" dt="2024-10-28T21:09:45.629" v="0" actId="33524"/>
          <ac:spMkLst>
            <pc:docMk/>
            <pc:sldMk cId="754795190" sldId="495"/>
            <ac:spMk id="19" creationId="{9D4189DC-67E4-4725-897C-3BC1A2BDABB3}"/>
          </ac:spMkLst>
        </pc:spChg>
      </pc:sldChg>
    </pc:docChg>
  </pc:docChgLst>
  <pc:docChgLst>
    <pc:chgData name="Chris Lima" userId="b5ea056ce2397b48" providerId="LiveId" clId="{36E3A055-5C81-344C-8FE6-0BEE4A240B53}"/>
    <pc:docChg chg="modSld">
      <pc:chgData name="Chris Lima" userId="b5ea056ce2397b48" providerId="LiveId" clId="{36E3A055-5C81-344C-8FE6-0BEE4A240B53}" dt="2023-11-09T22:49:59.762" v="2" actId="20577"/>
      <pc:docMkLst>
        <pc:docMk/>
      </pc:docMkLst>
      <pc:sldChg chg="modSp">
        <pc:chgData name="Chris Lima" userId="b5ea056ce2397b48" providerId="LiveId" clId="{36E3A055-5C81-344C-8FE6-0BEE4A240B53}" dt="2023-11-09T22:49:59.762" v="2" actId="20577"/>
        <pc:sldMkLst>
          <pc:docMk/>
          <pc:sldMk cId="3615565449" sldId="496"/>
        </pc:sldMkLst>
        <pc:spChg chg="mod">
          <ac:chgData name="Chris Lima" userId="b5ea056ce2397b48" providerId="LiveId" clId="{36E3A055-5C81-344C-8FE6-0BEE4A240B53}" dt="2023-11-09T22:49:59.762" v="2" actId="20577"/>
          <ac:spMkLst>
            <pc:docMk/>
            <pc:sldMk cId="3615565449" sldId="496"/>
            <ac:spMk id="14" creationId="{D834C7F2-29D6-4AC0-A328-E2D98A6F17BE}"/>
          </ac:spMkLst>
        </pc:spChg>
      </pc:sldChg>
    </pc:docChg>
  </pc:docChgLst>
  <pc:docChgLst>
    <pc:chgData name="Phyllipe Lima" userId="afbdb2a7827722fd" providerId="LiveId" clId="{07CB05B7-58FA-7247-98DE-F467801A87F0}"/>
    <pc:docChg chg="modSld">
      <pc:chgData name="Phyllipe Lima" userId="afbdb2a7827722fd" providerId="LiveId" clId="{07CB05B7-58FA-7247-98DE-F467801A87F0}" dt="2020-08-05T16:40:05.254" v="16" actId="20577"/>
      <pc:docMkLst>
        <pc:docMk/>
      </pc:docMkLst>
      <pc:sldChg chg="modSp mod">
        <pc:chgData name="Phyllipe Lima" userId="afbdb2a7827722fd" providerId="LiveId" clId="{07CB05B7-58FA-7247-98DE-F467801A87F0}" dt="2020-08-05T16:40:05.254" v="16" actId="20577"/>
        <pc:sldMkLst>
          <pc:docMk/>
          <pc:sldMk cId="3771346874" sldId="418"/>
        </pc:sldMkLst>
        <pc:spChg chg="mod">
          <ac:chgData name="Phyllipe Lima" userId="afbdb2a7827722fd" providerId="LiveId" clId="{07CB05B7-58FA-7247-98DE-F467801A87F0}" dt="2020-08-05T16:40:05.254" v="16" actId="20577"/>
          <ac:spMkLst>
            <pc:docMk/>
            <pc:sldMk cId="3771346874" sldId="418"/>
            <ac:spMk id="10" creationId="{B49B171B-8E2E-4B50-ADB2-87B0FC0D608E}"/>
          </ac:spMkLst>
        </pc:spChg>
      </pc:sldChg>
    </pc:docChg>
  </pc:docChgLst>
  <pc:docChgLst>
    <pc:chgData name="Chris Lima" userId="b5ea056ce2397b48" providerId="LiveId" clId="{79ACA7FA-89D1-4149-8674-50E82B626505}"/>
    <pc:docChg chg="custSel addSld delSld modSld sldOrd">
      <pc:chgData name="Chris Lima" userId="b5ea056ce2397b48" providerId="LiveId" clId="{79ACA7FA-89D1-4149-8674-50E82B626505}" dt="2022-05-16T19:53:13.851" v="720" actId="20577"/>
      <pc:docMkLst>
        <pc:docMk/>
      </pc:docMkLst>
      <pc:sldChg chg="modSp mod">
        <pc:chgData name="Chris Lima" userId="b5ea056ce2397b48" providerId="LiveId" clId="{79ACA7FA-89D1-4149-8674-50E82B626505}" dt="2022-05-13T12:44:10.009" v="9" actId="20577"/>
        <pc:sldMkLst>
          <pc:docMk/>
          <pc:sldMk cId="1975627203" sldId="257"/>
        </pc:sldMkLst>
        <pc:spChg chg="mod">
          <ac:chgData name="Chris Lima" userId="b5ea056ce2397b48" providerId="LiveId" clId="{79ACA7FA-89D1-4149-8674-50E82B626505}" dt="2022-05-13T12:44:10.009" v="9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delSp modSp mod">
        <pc:chgData name="Chris Lima" userId="b5ea056ce2397b48" providerId="LiveId" clId="{79ACA7FA-89D1-4149-8674-50E82B626505}" dt="2022-05-13T12:44:31.206" v="12" actId="1076"/>
        <pc:sldMkLst>
          <pc:docMk/>
          <pc:sldMk cId="387221321" sldId="420"/>
        </pc:sldMkLst>
        <pc:picChg chg="del">
          <ac:chgData name="Chris Lima" userId="b5ea056ce2397b48" providerId="LiveId" clId="{79ACA7FA-89D1-4149-8674-50E82B626505}" dt="2022-05-13T12:44:21.864" v="10" actId="478"/>
          <ac:picMkLst>
            <pc:docMk/>
            <pc:sldMk cId="387221321" sldId="420"/>
            <ac:picMk id="2" creationId="{C0285C91-3A46-0C49-A8FC-AF40B1EEA8BA}"/>
          </ac:picMkLst>
        </pc:picChg>
        <pc:picChg chg="mod">
          <ac:chgData name="Chris Lima" userId="b5ea056ce2397b48" providerId="LiveId" clId="{79ACA7FA-89D1-4149-8674-50E82B626505}" dt="2022-05-13T12:44:31.206" v="12" actId="1076"/>
          <ac:picMkLst>
            <pc:docMk/>
            <pc:sldMk cId="387221321" sldId="420"/>
            <ac:picMk id="11" creationId="{84D0883C-5192-43BE-A23A-9457009C98DC}"/>
          </ac:picMkLst>
        </pc:picChg>
      </pc:sldChg>
      <pc:sldChg chg="modSp">
        <pc:chgData name="Chris Lima" userId="b5ea056ce2397b48" providerId="LiveId" clId="{79ACA7FA-89D1-4149-8674-50E82B626505}" dt="2022-05-13T12:45:21.565" v="15" actId="207"/>
        <pc:sldMkLst>
          <pc:docMk/>
          <pc:sldMk cId="214910676" sldId="428"/>
        </pc:sldMkLst>
        <pc:spChg chg="mod">
          <ac:chgData name="Chris Lima" userId="b5ea056ce2397b48" providerId="LiveId" clId="{79ACA7FA-89D1-4149-8674-50E82B626505}" dt="2022-05-13T12:45:21.565" v="15" actId="207"/>
          <ac:spMkLst>
            <pc:docMk/>
            <pc:sldMk cId="214910676" sldId="428"/>
            <ac:spMk id="3" creationId="{00000000-0000-0000-0000-000000000000}"/>
          </ac:spMkLst>
        </pc:spChg>
      </pc:sldChg>
      <pc:sldChg chg="modSp modAnim">
        <pc:chgData name="Chris Lima" userId="b5ea056ce2397b48" providerId="LiveId" clId="{79ACA7FA-89D1-4149-8674-50E82B626505}" dt="2022-05-13T15:29:05.109" v="579" actId="113"/>
        <pc:sldMkLst>
          <pc:docMk/>
          <pc:sldMk cId="129562909" sldId="485"/>
        </pc:sldMkLst>
        <pc:spChg chg="mod">
          <ac:chgData name="Chris Lima" userId="b5ea056ce2397b48" providerId="LiveId" clId="{79ACA7FA-89D1-4149-8674-50E82B626505}" dt="2022-05-13T15:29:05.109" v="579" actId="113"/>
          <ac:spMkLst>
            <pc:docMk/>
            <pc:sldMk cId="129562909" sldId="485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3T14:34:12.758" v="429" actId="207"/>
        <pc:sldMkLst>
          <pc:docMk/>
          <pc:sldMk cId="3569439164" sldId="486"/>
        </pc:sldMkLst>
        <pc:spChg chg="mod">
          <ac:chgData name="Chris Lima" userId="b5ea056ce2397b48" providerId="LiveId" clId="{79ACA7FA-89D1-4149-8674-50E82B626505}" dt="2022-05-13T14:34:12.758" v="429" actId="207"/>
          <ac:spMkLst>
            <pc:docMk/>
            <pc:sldMk cId="3569439164" sldId="486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3T14:36:17.324" v="434" actId="207"/>
        <pc:sldMkLst>
          <pc:docMk/>
          <pc:sldMk cId="893454286" sldId="487"/>
        </pc:sldMkLst>
        <pc:spChg chg="mod">
          <ac:chgData name="Chris Lima" userId="b5ea056ce2397b48" providerId="LiveId" clId="{79ACA7FA-89D1-4149-8674-50E82B626505}" dt="2022-05-13T14:36:17.324" v="434" actId="207"/>
          <ac:spMkLst>
            <pc:docMk/>
            <pc:sldMk cId="893454286" sldId="487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3T14:36:06.177" v="432" actId="207"/>
        <pc:sldMkLst>
          <pc:docMk/>
          <pc:sldMk cId="1529101831" sldId="488"/>
        </pc:sldMkLst>
        <pc:spChg chg="mod">
          <ac:chgData name="Chris Lima" userId="b5ea056ce2397b48" providerId="LiveId" clId="{79ACA7FA-89D1-4149-8674-50E82B626505}" dt="2022-05-13T14:36:06.177" v="432" actId="207"/>
          <ac:spMkLst>
            <pc:docMk/>
            <pc:sldMk cId="1529101831" sldId="488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3T14:37:27.783" v="453" actId="20577"/>
        <pc:sldMkLst>
          <pc:docMk/>
          <pc:sldMk cId="4231870823" sldId="489"/>
        </pc:sldMkLst>
        <pc:spChg chg="mod">
          <ac:chgData name="Chris Lima" userId="b5ea056ce2397b48" providerId="LiveId" clId="{79ACA7FA-89D1-4149-8674-50E82B626505}" dt="2022-05-13T14:37:27.783" v="453" actId="20577"/>
          <ac:spMkLst>
            <pc:docMk/>
            <pc:sldMk cId="4231870823" sldId="489"/>
            <ac:spMk id="3" creationId="{00000000-0000-0000-0000-000000000000}"/>
          </ac:spMkLst>
        </pc:spChg>
      </pc:sldChg>
      <pc:sldChg chg="delSp modSp mod modAnim">
        <pc:chgData name="Chris Lima" userId="b5ea056ce2397b48" providerId="LiveId" clId="{79ACA7FA-89D1-4149-8674-50E82B626505}" dt="2022-05-13T14:38:38.330" v="506"/>
        <pc:sldMkLst>
          <pc:docMk/>
          <pc:sldMk cId="3081964968" sldId="490"/>
        </pc:sldMkLst>
        <pc:spChg chg="mod">
          <ac:chgData name="Chris Lima" userId="b5ea056ce2397b48" providerId="LiveId" clId="{79ACA7FA-89D1-4149-8674-50E82B626505}" dt="2022-05-13T14:38:38.330" v="506"/>
          <ac:spMkLst>
            <pc:docMk/>
            <pc:sldMk cId="3081964968" sldId="490"/>
            <ac:spMk id="3" creationId="{00000000-0000-0000-0000-000000000000}"/>
          </ac:spMkLst>
        </pc:spChg>
        <pc:picChg chg="del">
          <ac:chgData name="Chris Lima" userId="b5ea056ce2397b48" providerId="LiveId" clId="{79ACA7FA-89D1-4149-8674-50E82B626505}" dt="2022-05-13T14:37:44.741" v="454" actId="478"/>
          <ac:picMkLst>
            <pc:docMk/>
            <pc:sldMk cId="3081964968" sldId="490"/>
            <ac:picMk id="9" creationId="{24627856-EC1F-4345-9DE8-D5721D4870FA}"/>
          </ac:picMkLst>
        </pc:picChg>
      </pc:sldChg>
      <pc:sldChg chg="modSp">
        <pc:chgData name="Chris Lima" userId="b5ea056ce2397b48" providerId="LiveId" clId="{79ACA7FA-89D1-4149-8674-50E82B626505}" dt="2022-05-13T14:39:13.065" v="513" actId="113"/>
        <pc:sldMkLst>
          <pc:docMk/>
          <pc:sldMk cId="2359821670" sldId="492"/>
        </pc:sldMkLst>
        <pc:spChg chg="mod">
          <ac:chgData name="Chris Lima" userId="b5ea056ce2397b48" providerId="LiveId" clId="{79ACA7FA-89D1-4149-8674-50E82B626505}" dt="2022-05-13T14:39:13.065" v="513" actId="113"/>
          <ac:spMkLst>
            <pc:docMk/>
            <pc:sldMk cId="2359821670" sldId="492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3T12:53:37.433" v="77" actId="207"/>
        <pc:sldMkLst>
          <pc:docMk/>
          <pc:sldMk cId="2532053174" sldId="494"/>
        </pc:sldMkLst>
        <pc:spChg chg="mod">
          <ac:chgData name="Chris Lima" userId="b5ea056ce2397b48" providerId="LiveId" clId="{79ACA7FA-89D1-4149-8674-50E82B626505}" dt="2022-05-13T12:53:37.433" v="77" actId="207"/>
          <ac:spMkLst>
            <pc:docMk/>
            <pc:sldMk cId="2532053174" sldId="494"/>
            <ac:spMk id="28" creationId="{A2A53A7D-9813-4FDF-A241-DF2FC6DC35F2}"/>
          </ac:spMkLst>
        </pc:spChg>
      </pc:sldChg>
      <pc:sldChg chg="modSp">
        <pc:chgData name="Chris Lima" userId="b5ea056ce2397b48" providerId="LiveId" clId="{79ACA7FA-89D1-4149-8674-50E82B626505}" dt="2022-05-13T12:54:21.291" v="78" actId="207"/>
        <pc:sldMkLst>
          <pc:docMk/>
          <pc:sldMk cId="754795190" sldId="495"/>
        </pc:sldMkLst>
        <pc:spChg chg="mod">
          <ac:chgData name="Chris Lima" userId="b5ea056ce2397b48" providerId="LiveId" clId="{79ACA7FA-89D1-4149-8674-50E82B626505}" dt="2022-05-13T12:54:21.291" v="78" actId="207"/>
          <ac:spMkLst>
            <pc:docMk/>
            <pc:sldMk cId="754795190" sldId="495"/>
            <ac:spMk id="19" creationId="{9D4189DC-67E4-4725-897C-3BC1A2BDABB3}"/>
          </ac:spMkLst>
        </pc:spChg>
      </pc:sldChg>
      <pc:sldChg chg="modSp mod">
        <pc:chgData name="Chris Lima" userId="b5ea056ce2397b48" providerId="LiveId" clId="{79ACA7FA-89D1-4149-8674-50E82B626505}" dt="2022-05-13T12:55:24.717" v="105" actId="207"/>
        <pc:sldMkLst>
          <pc:docMk/>
          <pc:sldMk cId="3615565449" sldId="496"/>
        </pc:sldMkLst>
        <pc:spChg chg="mod">
          <ac:chgData name="Chris Lima" userId="b5ea056ce2397b48" providerId="LiveId" clId="{79ACA7FA-89D1-4149-8674-50E82B626505}" dt="2022-05-13T12:54:52.960" v="101" actId="207"/>
          <ac:spMkLst>
            <pc:docMk/>
            <pc:sldMk cId="3615565449" sldId="496"/>
            <ac:spMk id="2" creationId="{00000000-0000-0000-0000-000000000000}"/>
          </ac:spMkLst>
        </pc:spChg>
        <pc:spChg chg="mod">
          <ac:chgData name="Chris Lima" userId="b5ea056ce2397b48" providerId="LiveId" clId="{79ACA7FA-89D1-4149-8674-50E82B626505}" dt="2022-05-13T12:55:24.717" v="105" actId="207"/>
          <ac:spMkLst>
            <pc:docMk/>
            <pc:sldMk cId="3615565449" sldId="496"/>
            <ac:spMk id="14" creationId="{D834C7F2-29D6-4AC0-A328-E2D98A6F17BE}"/>
          </ac:spMkLst>
        </pc:spChg>
      </pc:sldChg>
      <pc:sldChg chg="modSp">
        <pc:chgData name="Chris Lima" userId="b5ea056ce2397b48" providerId="LiveId" clId="{79ACA7FA-89D1-4149-8674-50E82B626505}" dt="2022-05-13T15:36:07.667" v="580" actId="207"/>
        <pc:sldMkLst>
          <pc:docMk/>
          <pc:sldMk cId="3074267071" sldId="497"/>
        </pc:sldMkLst>
        <pc:spChg chg="mod">
          <ac:chgData name="Chris Lima" userId="b5ea056ce2397b48" providerId="LiveId" clId="{79ACA7FA-89D1-4149-8674-50E82B626505}" dt="2022-05-13T15:36:07.667" v="580" actId="207"/>
          <ac:spMkLst>
            <pc:docMk/>
            <pc:sldMk cId="3074267071" sldId="497"/>
            <ac:spMk id="14" creationId="{D834C7F2-29D6-4AC0-A328-E2D98A6F17BE}"/>
          </ac:spMkLst>
        </pc:spChg>
      </pc:sldChg>
      <pc:sldChg chg="modSp">
        <pc:chgData name="Chris Lima" userId="b5ea056ce2397b48" providerId="LiveId" clId="{79ACA7FA-89D1-4149-8674-50E82B626505}" dt="2022-05-13T12:58:05.168" v="126" actId="207"/>
        <pc:sldMkLst>
          <pc:docMk/>
          <pc:sldMk cId="3947589478" sldId="498"/>
        </pc:sldMkLst>
        <pc:spChg chg="mod">
          <ac:chgData name="Chris Lima" userId="b5ea056ce2397b48" providerId="LiveId" clId="{79ACA7FA-89D1-4149-8674-50E82B626505}" dt="2022-05-13T12:58:05.168" v="126" actId="207"/>
          <ac:spMkLst>
            <pc:docMk/>
            <pc:sldMk cId="3947589478" sldId="498"/>
            <ac:spMk id="14" creationId="{D834C7F2-29D6-4AC0-A328-E2D98A6F17BE}"/>
          </ac:spMkLst>
        </pc:spChg>
      </pc:sldChg>
      <pc:sldChg chg="modSp">
        <pc:chgData name="Chris Lima" userId="b5ea056ce2397b48" providerId="LiveId" clId="{79ACA7FA-89D1-4149-8674-50E82B626505}" dt="2022-05-13T12:58:41.873" v="128" actId="207"/>
        <pc:sldMkLst>
          <pc:docMk/>
          <pc:sldMk cId="2461572307" sldId="499"/>
        </pc:sldMkLst>
        <pc:spChg chg="mod">
          <ac:chgData name="Chris Lima" userId="b5ea056ce2397b48" providerId="LiveId" clId="{79ACA7FA-89D1-4149-8674-50E82B626505}" dt="2022-05-13T12:58:41.873" v="128" actId="207"/>
          <ac:spMkLst>
            <pc:docMk/>
            <pc:sldMk cId="2461572307" sldId="499"/>
            <ac:spMk id="14" creationId="{D834C7F2-29D6-4AC0-A328-E2D98A6F17BE}"/>
          </ac:spMkLst>
        </pc:spChg>
      </pc:sldChg>
      <pc:sldChg chg="modSp">
        <pc:chgData name="Chris Lima" userId="b5ea056ce2397b48" providerId="LiveId" clId="{79ACA7FA-89D1-4149-8674-50E82B626505}" dt="2022-05-13T14:46:00.100" v="514" actId="207"/>
        <pc:sldMkLst>
          <pc:docMk/>
          <pc:sldMk cId="2925144166" sldId="501"/>
        </pc:sldMkLst>
        <pc:spChg chg="mod">
          <ac:chgData name="Chris Lima" userId="b5ea056ce2397b48" providerId="LiveId" clId="{79ACA7FA-89D1-4149-8674-50E82B626505}" dt="2022-05-13T14:46:00.100" v="514" actId="207"/>
          <ac:spMkLst>
            <pc:docMk/>
            <pc:sldMk cId="2925144166" sldId="501"/>
            <ac:spMk id="14" creationId="{D834C7F2-29D6-4AC0-A328-E2D98A6F17BE}"/>
          </ac:spMkLst>
        </pc:spChg>
      </pc:sldChg>
      <pc:sldChg chg="modSp">
        <pc:chgData name="Chris Lima" userId="b5ea056ce2397b48" providerId="LiveId" clId="{79ACA7FA-89D1-4149-8674-50E82B626505}" dt="2022-05-13T14:48:16.833" v="516" actId="113"/>
        <pc:sldMkLst>
          <pc:docMk/>
          <pc:sldMk cId="3513124304" sldId="503"/>
        </pc:sldMkLst>
        <pc:spChg chg="mod">
          <ac:chgData name="Chris Lima" userId="b5ea056ce2397b48" providerId="LiveId" clId="{79ACA7FA-89D1-4149-8674-50E82B626505}" dt="2022-05-13T14:48:16.833" v="516" actId="113"/>
          <ac:spMkLst>
            <pc:docMk/>
            <pc:sldMk cId="3513124304" sldId="503"/>
            <ac:spMk id="10" creationId="{D83434FD-3A00-4102-8EF2-EA2527AEDF78}"/>
          </ac:spMkLst>
        </pc:spChg>
      </pc:sldChg>
      <pc:sldChg chg="modSp mod">
        <pc:chgData name="Chris Lima" userId="b5ea056ce2397b48" providerId="LiveId" clId="{79ACA7FA-89D1-4149-8674-50E82B626505}" dt="2022-05-13T13:01:43.244" v="150" actId="114"/>
        <pc:sldMkLst>
          <pc:docMk/>
          <pc:sldMk cId="477311540" sldId="504"/>
        </pc:sldMkLst>
        <pc:spChg chg="mod">
          <ac:chgData name="Chris Lima" userId="b5ea056ce2397b48" providerId="LiveId" clId="{79ACA7FA-89D1-4149-8674-50E82B626505}" dt="2022-05-13T13:01:43.244" v="150" actId="114"/>
          <ac:spMkLst>
            <pc:docMk/>
            <pc:sldMk cId="477311540" sldId="504"/>
            <ac:spMk id="2" creationId="{00000000-0000-0000-0000-000000000000}"/>
          </ac:spMkLst>
        </pc:spChg>
        <pc:spChg chg="mod">
          <ac:chgData name="Chris Lima" userId="b5ea056ce2397b48" providerId="LiveId" clId="{79ACA7FA-89D1-4149-8674-50E82B626505}" dt="2022-05-13T13:01:12.858" v="140" actId="207"/>
          <ac:spMkLst>
            <pc:docMk/>
            <pc:sldMk cId="477311540" sldId="504"/>
            <ac:spMk id="10" creationId="{D83434FD-3A00-4102-8EF2-EA2527AEDF78}"/>
          </ac:spMkLst>
        </pc:spChg>
      </pc:sldChg>
      <pc:sldChg chg="modSp mod">
        <pc:chgData name="Chris Lima" userId="b5ea056ce2397b48" providerId="LiveId" clId="{79ACA7FA-89D1-4149-8674-50E82B626505}" dt="2022-05-13T13:03:44.049" v="155" actId="207"/>
        <pc:sldMkLst>
          <pc:docMk/>
          <pc:sldMk cId="1434910744" sldId="505"/>
        </pc:sldMkLst>
        <pc:spChg chg="mod">
          <ac:chgData name="Chris Lima" userId="b5ea056ce2397b48" providerId="LiveId" clId="{79ACA7FA-89D1-4149-8674-50E82B626505}" dt="2022-05-13T13:01:51.068" v="152"/>
          <ac:spMkLst>
            <pc:docMk/>
            <pc:sldMk cId="1434910744" sldId="505"/>
            <ac:spMk id="2" creationId="{00000000-0000-0000-0000-000000000000}"/>
          </ac:spMkLst>
        </pc:spChg>
        <pc:spChg chg="mod">
          <ac:chgData name="Chris Lima" userId="b5ea056ce2397b48" providerId="LiveId" clId="{79ACA7FA-89D1-4149-8674-50E82B626505}" dt="2022-05-13T13:03:44.049" v="155" actId="207"/>
          <ac:spMkLst>
            <pc:docMk/>
            <pc:sldMk cId="1434910744" sldId="505"/>
            <ac:spMk id="13" creationId="{84949441-82B5-4103-AA97-FB984D8671BA}"/>
          </ac:spMkLst>
        </pc:spChg>
      </pc:sldChg>
      <pc:sldChg chg="modSp mod">
        <pc:chgData name="Chris Lima" userId="b5ea056ce2397b48" providerId="LiveId" clId="{79ACA7FA-89D1-4149-8674-50E82B626505}" dt="2022-05-13T13:04:18.437" v="158" actId="20577"/>
        <pc:sldMkLst>
          <pc:docMk/>
          <pc:sldMk cId="320858816" sldId="506"/>
        </pc:sldMkLst>
        <pc:spChg chg="mod">
          <ac:chgData name="Chris Lima" userId="b5ea056ce2397b48" providerId="LiveId" clId="{79ACA7FA-89D1-4149-8674-50E82B626505}" dt="2022-05-13T13:01:57.162" v="153"/>
          <ac:spMkLst>
            <pc:docMk/>
            <pc:sldMk cId="320858816" sldId="506"/>
            <ac:spMk id="2" creationId="{00000000-0000-0000-0000-000000000000}"/>
          </ac:spMkLst>
        </pc:spChg>
        <pc:spChg chg="mod">
          <ac:chgData name="Chris Lima" userId="b5ea056ce2397b48" providerId="LiveId" clId="{79ACA7FA-89D1-4149-8674-50E82B626505}" dt="2022-05-13T13:04:18.437" v="158" actId="20577"/>
          <ac:spMkLst>
            <pc:docMk/>
            <pc:sldMk cId="320858816" sldId="506"/>
            <ac:spMk id="10" creationId="{D83434FD-3A00-4102-8EF2-EA2527AEDF78}"/>
          </ac:spMkLst>
        </pc:spChg>
      </pc:sldChg>
      <pc:sldChg chg="modSp">
        <pc:chgData name="Chris Lima" userId="b5ea056ce2397b48" providerId="LiveId" clId="{79ACA7FA-89D1-4149-8674-50E82B626505}" dt="2022-05-13T13:04:41.368" v="159" actId="207"/>
        <pc:sldMkLst>
          <pc:docMk/>
          <pc:sldMk cId="2268130892" sldId="507"/>
        </pc:sldMkLst>
        <pc:spChg chg="mod">
          <ac:chgData name="Chris Lima" userId="b5ea056ce2397b48" providerId="LiveId" clId="{79ACA7FA-89D1-4149-8674-50E82B626505}" dt="2022-05-13T13:04:41.368" v="159" actId="207"/>
          <ac:spMkLst>
            <pc:docMk/>
            <pc:sldMk cId="2268130892" sldId="507"/>
            <ac:spMk id="11" creationId="{1C05E830-116F-4924-AFD5-2268982F09B3}"/>
          </ac:spMkLst>
        </pc:spChg>
      </pc:sldChg>
      <pc:sldChg chg="modSp mod">
        <pc:chgData name="Chris Lima" userId="b5ea056ce2397b48" providerId="LiveId" clId="{79ACA7FA-89D1-4149-8674-50E82B626505}" dt="2022-05-13T14:51:57.770" v="574" actId="207"/>
        <pc:sldMkLst>
          <pc:docMk/>
          <pc:sldMk cId="4143148107" sldId="508"/>
        </pc:sldMkLst>
        <pc:spChg chg="mod">
          <ac:chgData name="Chris Lima" userId="b5ea056ce2397b48" providerId="LiveId" clId="{79ACA7FA-89D1-4149-8674-50E82B626505}" dt="2022-05-13T14:51:57.770" v="574" actId="207"/>
          <ac:spMkLst>
            <pc:docMk/>
            <pc:sldMk cId="4143148107" sldId="508"/>
            <ac:spMk id="2" creationId="{00000000-0000-0000-0000-000000000000}"/>
          </ac:spMkLst>
        </pc:spChg>
        <pc:spChg chg="mod">
          <ac:chgData name="Chris Lima" userId="b5ea056ce2397b48" providerId="LiveId" clId="{79ACA7FA-89D1-4149-8674-50E82B626505}" dt="2022-05-13T13:08:14.543" v="164" actId="207"/>
          <ac:spMkLst>
            <pc:docMk/>
            <pc:sldMk cId="4143148107" sldId="508"/>
            <ac:spMk id="10" creationId="{D83434FD-3A00-4102-8EF2-EA2527AEDF78}"/>
          </ac:spMkLst>
        </pc:spChg>
      </pc:sldChg>
      <pc:sldChg chg="modSp modAnim">
        <pc:chgData name="Chris Lima" userId="b5ea056ce2397b48" providerId="LiveId" clId="{79ACA7FA-89D1-4149-8674-50E82B626505}" dt="2022-05-13T14:53:12.468" v="577"/>
        <pc:sldMkLst>
          <pc:docMk/>
          <pc:sldMk cId="2365859724" sldId="509"/>
        </pc:sldMkLst>
        <pc:spChg chg="mod">
          <ac:chgData name="Chris Lima" userId="b5ea056ce2397b48" providerId="LiveId" clId="{79ACA7FA-89D1-4149-8674-50E82B626505}" dt="2022-05-13T14:53:12.468" v="577"/>
          <ac:spMkLst>
            <pc:docMk/>
            <pc:sldMk cId="2365859724" sldId="509"/>
            <ac:spMk id="10" creationId="{D83434FD-3A00-4102-8EF2-EA2527AEDF78}"/>
          </ac:spMkLst>
        </pc:spChg>
      </pc:sldChg>
      <pc:sldChg chg="modSp">
        <pc:chgData name="Chris Lima" userId="b5ea056ce2397b48" providerId="LiveId" clId="{79ACA7FA-89D1-4149-8674-50E82B626505}" dt="2022-05-16T19:23:46.061" v="700" actId="20577"/>
        <pc:sldMkLst>
          <pc:docMk/>
          <pc:sldMk cId="1690072548" sldId="511"/>
        </pc:sldMkLst>
        <pc:spChg chg="mod">
          <ac:chgData name="Chris Lima" userId="b5ea056ce2397b48" providerId="LiveId" clId="{79ACA7FA-89D1-4149-8674-50E82B626505}" dt="2022-05-16T19:23:46.061" v="700" actId="20577"/>
          <ac:spMkLst>
            <pc:docMk/>
            <pc:sldMk cId="1690072548" sldId="511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6T18:44:39.796" v="616" actId="207"/>
        <pc:sldMkLst>
          <pc:docMk/>
          <pc:sldMk cId="2780485739" sldId="512"/>
        </pc:sldMkLst>
        <pc:spChg chg="mod">
          <ac:chgData name="Chris Lima" userId="b5ea056ce2397b48" providerId="LiveId" clId="{79ACA7FA-89D1-4149-8674-50E82B626505}" dt="2022-05-16T18:44:39.796" v="616" actId="207"/>
          <ac:spMkLst>
            <pc:docMk/>
            <pc:sldMk cId="2780485739" sldId="512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6T18:48:39.459" v="619" actId="113"/>
        <pc:sldMkLst>
          <pc:docMk/>
          <pc:sldMk cId="2782311582" sldId="513"/>
        </pc:sldMkLst>
        <pc:spChg chg="mod">
          <ac:chgData name="Chris Lima" userId="b5ea056ce2397b48" providerId="LiveId" clId="{79ACA7FA-89D1-4149-8674-50E82B626505}" dt="2022-05-16T18:48:39.459" v="619" actId="113"/>
          <ac:spMkLst>
            <pc:docMk/>
            <pc:sldMk cId="2782311582" sldId="513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6T18:49:00.726" v="621" actId="113"/>
        <pc:sldMkLst>
          <pc:docMk/>
          <pc:sldMk cId="2552021074" sldId="514"/>
        </pc:sldMkLst>
        <pc:spChg chg="mod">
          <ac:chgData name="Chris Lima" userId="b5ea056ce2397b48" providerId="LiveId" clId="{79ACA7FA-89D1-4149-8674-50E82B626505}" dt="2022-05-16T18:49:00.726" v="621" actId="113"/>
          <ac:spMkLst>
            <pc:docMk/>
            <pc:sldMk cId="2552021074" sldId="514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6T18:50:38.114" v="624" actId="113"/>
        <pc:sldMkLst>
          <pc:docMk/>
          <pc:sldMk cId="1147843533" sldId="516"/>
        </pc:sldMkLst>
        <pc:spChg chg="mod">
          <ac:chgData name="Chris Lima" userId="b5ea056ce2397b48" providerId="LiveId" clId="{79ACA7FA-89D1-4149-8674-50E82B626505}" dt="2022-05-16T18:50:38.114" v="624" actId="113"/>
          <ac:spMkLst>
            <pc:docMk/>
            <pc:sldMk cId="1147843533" sldId="516"/>
            <ac:spMk id="3" creationId="{00000000-0000-0000-0000-000000000000}"/>
          </ac:spMkLst>
        </pc:spChg>
      </pc:sldChg>
      <pc:sldChg chg="modSp mod">
        <pc:chgData name="Chris Lima" userId="b5ea056ce2397b48" providerId="LiveId" clId="{79ACA7FA-89D1-4149-8674-50E82B626505}" dt="2022-05-16T19:41:33.397" v="703"/>
        <pc:sldMkLst>
          <pc:docMk/>
          <pc:sldMk cId="4002271880" sldId="517"/>
        </pc:sldMkLst>
        <pc:spChg chg="mod">
          <ac:chgData name="Chris Lima" userId="b5ea056ce2397b48" providerId="LiveId" clId="{79ACA7FA-89D1-4149-8674-50E82B626505}" dt="2022-05-16T19:41:33.397" v="703"/>
          <ac:spMkLst>
            <pc:docMk/>
            <pc:sldMk cId="4002271880" sldId="517"/>
            <ac:spMk id="2" creationId="{00000000-0000-0000-0000-000000000000}"/>
          </ac:spMkLst>
        </pc:spChg>
        <pc:spChg chg="mod">
          <ac:chgData name="Chris Lima" userId="b5ea056ce2397b48" providerId="LiveId" clId="{79ACA7FA-89D1-4149-8674-50E82B626505}" dt="2022-05-16T19:36:28.782" v="702" actId="20577"/>
          <ac:spMkLst>
            <pc:docMk/>
            <pc:sldMk cId="4002271880" sldId="517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6T19:41:54.248" v="705" actId="113"/>
        <pc:sldMkLst>
          <pc:docMk/>
          <pc:sldMk cId="3370920860" sldId="518"/>
        </pc:sldMkLst>
        <pc:spChg chg="mod">
          <ac:chgData name="Chris Lima" userId="b5ea056ce2397b48" providerId="LiveId" clId="{79ACA7FA-89D1-4149-8674-50E82B626505}" dt="2022-05-16T19:41:54.248" v="705" actId="113"/>
          <ac:spMkLst>
            <pc:docMk/>
            <pc:sldMk cId="3370920860" sldId="518"/>
            <ac:spMk id="3" creationId="{00000000-0000-0000-0000-000000000000}"/>
          </ac:spMkLst>
        </pc:spChg>
      </pc:sldChg>
      <pc:sldChg chg="modSp modAnim">
        <pc:chgData name="Chris Lima" userId="b5ea056ce2397b48" providerId="LiveId" clId="{79ACA7FA-89D1-4149-8674-50E82B626505}" dt="2022-05-16T19:43:46.650" v="707" actId="20577"/>
        <pc:sldMkLst>
          <pc:docMk/>
          <pc:sldMk cId="3738111252" sldId="519"/>
        </pc:sldMkLst>
        <pc:spChg chg="mod">
          <ac:chgData name="Chris Lima" userId="b5ea056ce2397b48" providerId="LiveId" clId="{79ACA7FA-89D1-4149-8674-50E82B626505}" dt="2022-05-16T19:43:31.896" v="706" actId="20577"/>
          <ac:spMkLst>
            <pc:docMk/>
            <pc:sldMk cId="3738111252" sldId="519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6T18:52:00.771" v="685" actId="20577"/>
        <pc:sldMkLst>
          <pc:docMk/>
          <pc:sldMk cId="680883230" sldId="520"/>
        </pc:sldMkLst>
        <pc:spChg chg="mod">
          <ac:chgData name="Chris Lima" userId="b5ea056ce2397b48" providerId="LiveId" clId="{79ACA7FA-89D1-4149-8674-50E82B626505}" dt="2022-05-16T18:52:00.771" v="685" actId="20577"/>
          <ac:spMkLst>
            <pc:docMk/>
            <pc:sldMk cId="680883230" sldId="520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6T18:53:08.619" v="686" actId="113"/>
        <pc:sldMkLst>
          <pc:docMk/>
          <pc:sldMk cId="2997856828" sldId="521"/>
        </pc:sldMkLst>
        <pc:spChg chg="mod">
          <ac:chgData name="Chris Lima" userId="b5ea056ce2397b48" providerId="LiveId" clId="{79ACA7FA-89D1-4149-8674-50E82B626505}" dt="2022-05-16T18:53:08.619" v="686" actId="113"/>
          <ac:spMkLst>
            <pc:docMk/>
            <pc:sldMk cId="2997856828" sldId="521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3T14:23:26.565" v="390" actId="207"/>
        <pc:sldMkLst>
          <pc:docMk/>
          <pc:sldMk cId="1558879828" sldId="522"/>
        </pc:sldMkLst>
        <pc:spChg chg="mod">
          <ac:chgData name="Chris Lima" userId="b5ea056ce2397b48" providerId="LiveId" clId="{79ACA7FA-89D1-4149-8674-50E82B626505}" dt="2022-05-13T14:23:26.565" v="390" actId="207"/>
          <ac:spMkLst>
            <pc:docMk/>
            <pc:sldMk cId="1558879828" sldId="522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3T14:23:39.094" v="391" actId="207"/>
        <pc:sldMkLst>
          <pc:docMk/>
          <pc:sldMk cId="2055809381" sldId="523"/>
        </pc:sldMkLst>
        <pc:spChg chg="mod">
          <ac:chgData name="Chris Lima" userId="b5ea056ce2397b48" providerId="LiveId" clId="{79ACA7FA-89D1-4149-8674-50E82B626505}" dt="2022-05-13T14:23:39.094" v="391" actId="207"/>
          <ac:spMkLst>
            <pc:docMk/>
            <pc:sldMk cId="2055809381" sldId="523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3T14:24:48.795" v="396" actId="207"/>
        <pc:sldMkLst>
          <pc:docMk/>
          <pc:sldMk cId="1964188707" sldId="524"/>
        </pc:sldMkLst>
        <pc:spChg chg="mod">
          <ac:chgData name="Chris Lima" userId="b5ea056ce2397b48" providerId="LiveId" clId="{79ACA7FA-89D1-4149-8674-50E82B626505}" dt="2022-05-13T14:24:48.795" v="396" actId="207"/>
          <ac:spMkLst>
            <pc:docMk/>
            <pc:sldMk cId="1964188707" sldId="524"/>
            <ac:spMk id="3" creationId="{00000000-0000-0000-0000-000000000000}"/>
          </ac:spMkLst>
        </pc:spChg>
      </pc:sldChg>
      <pc:sldChg chg="delSp modSp del mod">
        <pc:chgData name="Chris Lima" userId="b5ea056ce2397b48" providerId="LiveId" clId="{79ACA7FA-89D1-4149-8674-50E82B626505}" dt="2022-05-16T19:44:22.371" v="708" actId="47"/>
        <pc:sldMkLst>
          <pc:docMk/>
          <pc:sldMk cId="1479671314" sldId="525"/>
        </pc:sldMkLst>
        <pc:picChg chg="del">
          <ac:chgData name="Chris Lima" userId="b5ea056ce2397b48" providerId="LiveId" clId="{79ACA7FA-89D1-4149-8674-50E82B626505}" dt="2022-05-13T14:27:22.942" v="408" actId="478"/>
          <ac:picMkLst>
            <pc:docMk/>
            <pc:sldMk cId="1479671314" sldId="525"/>
            <ac:picMk id="2" creationId="{6ED3D1CB-B704-4EB5-875F-20D4138BA674}"/>
          </ac:picMkLst>
        </pc:picChg>
        <pc:picChg chg="mod">
          <ac:chgData name="Chris Lima" userId="b5ea056ce2397b48" providerId="LiveId" clId="{79ACA7FA-89D1-4149-8674-50E82B626505}" dt="2022-05-13T14:27:25.342" v="409" actId="1076"/>
          <ac:picMkLst>
            <pc:docMk/>
            <pc:sldMk cId="1479671314" sldId="525"/>
            <ac:picMk id="11" creationId="{84D0883C-5192-43BE-A23A-9457009C98DC}"/>
          </ac:picMkLst>
        </pc:picChg>
      </pc:sldChg>
      <pc:sldChg chg="modSp">
        <pc:chgData name="Chris Lima" userId="b5ea056ce2397b48" providerId="LiveId" clId="{79ACA7FA-89D1-4149-8674-50E82B626505}" dt="2022-05-13T14:27:35.854" v="411" actId="207"/>
        <pc:sldMkLst>
          <pc:docMk/>
          <pc:sldMk cId="186074843" sldId="526"/>
        </pc:sldMkLst>
        <pc:spChg chg="mod">
          <ac:chgData name="Chris Lima" userId="b5ea056ce2397b48" providerId="LiveId" clId="{79ACA7FA-89D1-4149-8674-50E82B626505}" dt="2022-05-13T14:27:35.854" v="411" actId="207"/>
          <ac:spMkLst>
            <pc:docMk/>
            <pc:sldMk cId="186074843" sldId="526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6T19:47:27.264" v="714" actId="113"/>
        <pc:sldMkLst>
          <pc:docMk/>
          <pc:sldMk cId="1835995741" sldId="527"/>
        </pc:sldMkLst>
        <pc:spChg chg="mod">
          <ac:chgData name="Chris Lima" userId="b5ea056ce2397b48" providerId="LiveId" clId="{79ACA7FA-89D1-4149-8674-50E82B626505}" dt="2022-05-16T19:47:27.264" v="714" actId="113"/>
          <ac:spMkLst>
            <pc:docMk/>
            <pc:sldMk cId="1835995741" sldId="527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6T19:49:25.393" v="718" actId="113"/>
        <pc:sldMkLst>
          <pc:docMk/>
          <pc:sldMk cId="2818642182" sldId="528"/>
        </pc:sldMkLst>
        <pc:spChg chg="mod">
          <ac:chgData name="Chris Lima" userId="b5ea056ce2397b48" providerId="LiveId" clId="{79ACA7FA-89D1-4149-8674-50E82B626505}" dt="2022-05-16T19:49:25.393" v="718" actId="113"/>
          <ac:spMkLst>
            <pc:docMk/>
            <pc:sldMk cId="2818642182" sldId="528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6T18:57:35.490" v="688" actId="207"/>
        <pc:sldMkLst>
          <pc:docMk/>
          <pc:sldMk cId="3005744985" sldId="529"/>
        </pc:sldMkLst>
        <pc:spChg chg="mod">
          <ac:chgData name="Chris Lima" userId="b5ea056ce2397b48" providerId="LiveId" clId="{79ACA7FA-89D1-4149-8674-50E82B626505}" dt="2022-05-16T18:57:35.490" v="688" actId="207"/>
          <ac:spMkLst>
            <pc:docMk/>
            <pc:sldMk cId="3005744985" sldId="529"/>
            <ac:spMk id="13" creationId="{B9AB2326-2C66-4DB8-BBA9-24BE6E7132A8}"/>
          </ac:spMkLst>
        </pc:spChg>
      </pc:sldChg>
      <pc:sldChg chg="modSp">
        <pc:chgData name="Chris Lima" userId="b5ea056ce2397b48" providerId="LiveId" clId="{79ACA7FA-89D1-4149-8674-50E82B626505}" dt="2022-05-13T14:28:27.208" v="416" actId="207"/>
        <pc:sldMkLst>
          <pc:docMk/>
          <pc:sldMk cId="3142095894" sldId="530"/>
        </pc:sldMkLst>
        <pc:spChg chg="mod">
          <ac:chgData name="Chris Lima" userId="b5ea056ce2397b48" providerId="LiveId" clId="{79ACA7FA-89D1-4149-8674-50E82B626505}" dt="2022-05-13T14:28:27.208" v="416" actId="207"/>
          <ac:spMkLst>
            <pc:docMk/>
            <pc:sldMk cId="3142095894" sldId="530"/>
            <ac:spMk id="13" creationId="{B9AB2326-2C66-4DB8-BBA9-24BE6E7132A8}"/>
          </ac:spMkLst>
        </pc:spChg>
      </pc:sldChg>
      <pc:sldChg chg="modSp">
        <pc:chgData name="Chris Lima" userId="b5ea056ce2397b48" providerId="LiveId" clId="{79ACA7FA-89D1-4149-8674-50E82B626505}" dt="2022-05-16T18:58:56.669" v="690" actId="113"/>
        <pc:sldMkLst>
          <pc:docMk/>
          <pc:sldMk cId="3465320334" sldId="531"/>
        </pc:sldMkLst>
        <pc:spChg chg="mod">
          <ac:chgData name="Chris Lima" userId="b5ea056ce2397b48" providerId="LiveId" clId="{79ACA7FA-89D1-4149-8674-50E82B626505}" dt="2022-05-16T18:58:56.669" v="690" actId="113"/>
          <ac:spMkLst>
            <pc:docMk/>
            <pc:sldMk cId="3465320334" sldId="531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6T18:59:54.028" v="698" actId="20577"/>
        <pc:sldMkLst>
          <pc:docMk/>
          <pc:sldMk cId="3629351827" sldId="533"/>
        </pc:sldMkLst>
        <pc:spChg chg="mod">
          <ac:chgData name="Chris Lima" userId="b5ea056ce2397b48" providerId="LiveId" clId="{79ACA7FA-89D1-4149-8674-50E82B626505}" dt="2022-05-16T18:59:54.028" v="698" actId="20577"/>
          <ac:spMkLst>
            <pc:docMk/>
            <pc:sldMk cId="3629351827" sldId="533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3T14:29:12.773" v="421" actId="207"/>
        <pc:sldMkLst>
          <pc:docMk/>
          <pc:sldMk cId="1362142976" sldId="534"/>
        </pc:sldMkLst>
        <pc:spChg chg="mod">
          <ac:chgData name="Chris Lima" userId="b5ea056ce2397b48" providerId="LiveId" clId="{79ACA7FA-89D1-4149-8674-50E82B626505}" dt="2022-05-13T14:29:12.773" v="421" actId="207"/>
          <ac:spMkLst>
            <pc:docMk/>
            <pc:sldMk cId="1362142976" sldId="534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3T14:29:16.704" v="422" actId="207"/>
        <pc:sldMkLst>
          <pc:docMk/>
          <pc:sldMk cId="3709060656" sldId="535"/>
        </pc:sldMkLst>
        <pc:spChg chg="mod">
          <ac:chgData name="Chris Lima" userId="b5ea056ce2397b48" providerId="LiveId" clId="{79ACA7FA-89D1-4149-8674-50E82B626505}" dt="2022-05-13T14:29:16.704" v="422" actId="207"/>
          <ac:spMkLst>
            <pc:docMk/>
            <pc:sldMk cId="3709060656" sldId="535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3T14:29:26.284" v="423" actId="207"/>
        <pc:sldMkLst>
          <pc:docMk/>
          <pc:sldMk cId="4080391464" sldId="536"/>
        </pc:sldMkLst>
        <pc:spChg chg="mod">
          <ac:chgData name="Chris Lima" userId="b5ea056ce2397b48" providerId="LiveId" clId="{79ACA7FA-89D1-4149-8674-50E82B626505}" dt="2022-05-13T14:29:26.284" v="423" actId="207"/>
          <ac:spMkLst>
            <pc:docMk/>
            <pc:sldMk cId="4080391464" sldId="536"/>
            <ac:spMk id="3" creationId="{00000000-0000-0000-0000-000000000000}"/>
          </ac:spMkLst>
        </pc:spChg>
      </pc:sldChg>
      <pc:sldChg chg="modSp modAnim">
        <pc:chgData name="Chris Lima" userId="b5ea056ce2397b48" providerId="LiveId" clId="{79ACA7FA-89D1-4149-8674-50E82B626505}" dt="2022-05-16T19:53:13.851" v="720" actId="20577"/>
        <pc:sldMkLst>
          <pc:docMk/>
          <pc:sldMk cId="3258791692" sldId="537"/>
        </pc:sldMkLst>
        <pc:spChg chg="mod">
          <ac:chgData name="Chris Lima" userId="b5ea056ce2397b48" providerId="LiveId" clId="{79ACA7FA-89D1-4149-8674-50E82B626505}" dt="2022-05-16T19:53:13.851" v="720" actId="20577"/>
          <ac:spMkLst>
            <pc:docMk/>
            <pc:sldMk cId="3258791692" sldId="537"/>
            <ac:spMk id="10" creationId="{D83434FD-3A00-4102-8EF2-EA2527AEDF78}"/>
          </ac:spMkLst>
        </pc:spChg>
      </pc:sldChg>
      <pc:sldChg chg="modSp add mod ord modAnim">
        <pc:chgData name="Chris Lima" userId="b5ea056ce2397b48" providerId="LiveId" clId="{79ACA7FA-89D1-4149-8674-50E82B626505}" dt="2022-05-13T23:41:29.339" v="607"/>
        <pc:sldMkLst>
          <pc:docMk/>
          <pc:sldMk cId="2536337605" sldId="595"/>
        </pc:sldMkLst>
        <pc:spChg chg="mod">
          <ac:chgData name="Chris Lima" userId="b5ea056ce2397b48" providerId="LiveId" clId="{79ACA7FA-89D1-4149-8674-50E82B626505}" dt="2022-05-13T14:51:05.079" v="541" actId="20577"/>
          <ac:spMkLst>
            <pc:docMk/>
            <pc:sldMk cId="2536337605" sldId="595"/>
            <ac:spMk id="2" creationId="{00000000-0000-0000-0000-000000000000}"/>
          </ac:spMkLst>
        </pc:spChg>
        <pc:spChg chg="mod">
          <ac:chgData name="Chris Lima" userId="b5ea056ce2397b48" providerId="LiveId" clId="{79ACA7FA-89D1-4149-8674-50E82B626505}" dt="2022-05-13T14:51:51.564" v="573" actId="113"/>
          <ac:spMkLst>
            <pc:docMk/>
            <pc:sldMk cId="2536337605" sldId="595"/>
            <ac:spMk id="10" creationId="{D83434FD-3A00-4102-8EF2-EA2527AEDF78}"/>
          </ac:spMkLst>
        </pc:spChg>
      </pc:sldChg>
      <pc:sldChg chg="addSp modSp add del mod">
        <pc:chgData name="Chris Lima" userId="b5ea056ce2397b48" providerId="LiveId" clId="{79ACA7FA-89D1-4149-8674-50E82B626505}" dt="2022-05-13T15:46:49.859" v="605" actId="47"/>
        <pc:sldMkLst>
          <pc:docMk/>
          <pc:sldMk cId="2097570740" sldId="596"/>
        </pc:sldMkLst>
        <pc:spChg chg="add mod">
          <ac:chgData name="Chris Lima" userId="b5ea056ce2397b48" providerId="LiveId" clId="{79ACA7FA-89D1-4149-8674-50E82B626505}" dt="2022-05-13T15:46:29.661" v="604" actId="1076"/>
          <ac:spMkLst>
            <pc:docMk/>
            <pc:sldMk cId="2097570740" sldId="596"/>
            <ac:spMk id="2" creationId="{AF5D1600-B3EE-7EEF-5E67-F46D50742575}"/>
          </ac:spMkLst>
        </pc:spChg>
      </pc:sldChg>
    </pc:docChg>
  </pc:docChgLst>
  <pc:docChgLst>
    <pc:chgData name="Phyllipe Lima" userId="afbdb2a7827722fd" providerId="LiveId" clId="{5F7D61B6-ABC5-49CA-B443-9E00A8D79EF6}"/>
    <pc:docChg chg="undo custSel addSld delSld modSld sldOrd">
      <pc:chgData name="Phyllipe Lima" userId="afbdb2a7827722fd" providerId="LiveId" clId="{5F7D61B6-ABC5-49CA-B443-9E00A8D79EF6}" dt="2020-04-03T04:24:09.123" v="7214" actId="20577"/>
      <pc:docMkLst>
        <pc:docMk/>
      </pc:docMkLst>
      <pc:sldChg chg="modSp mod">
        <pc:chgData name="Phyllipe Lima" userId="afbdb2a7827722fd" providerId="LiveId" clId="{5F7D61B6-ABC5-49CA-B443-9E00A8D79EF6}" dt="2020-03-20T21:49:48.540" v="20" actId="20577"/>
        <pc:sldMkLst>
          <pc:docMk/>
          <pc:sldMk cId="1975627203" sldId="257"/>
        </pc:sldMkLst>
        <pc:spChg chg="mod">
          <ac:chgData name="Phyllipe Lima" userId="afbdb2a7827722fd" providerId="LiveId" clId="{5F7D61B6-ABC5-49CA-B443-9E00A8D79EF6}" dt="2020-03-20T21:49:48.540" v="20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Anim">
        <pc:chgData name="Phyllipe Lima" userId="afbdb2a7827722fd" providerId="LiveId" clId="{5F7D61B6-ABC5-49CA-B443-9E00A8D79EF6}" dt="2020-04-03T02:48:42.441" v="153" actId="313"/>
        <pc:sldMkLst>
          <pc:docMk/>
          <pc:sldMk cId="1708451728" sldId="259"/>
        </pc:sldMkLst>
        <pc:spChg chg="mod">
          <ac:chgData name="Phyllipe Lima" userId="afbdb2a7827722fd" providerId="LiveId" clId="{5F7D61B6-ABC5-49CA-B443-9E00A8D79EF6}" dt="2020-04-03T02:48:42.441" v="153" actId="313"/>
          <ac:spMkLst>
            <pc:docMk/>
            <pc:sldMk cId="1708451728" sldId="259"/>
            <ac:spMk id="3" creationId="{00000000-0000-0000-0000-000000000000}"/>
          </ac:spMkLst>
        </pc:spChg>
      </pc:sldChg>
      <pc:sldChg chg="modSp mod">
        <pc:chgData name="Phyllipe Lima" userId="afbdb2a7827722fd" providerId="LiveId" clId="{5F7D61B6-ABC5-49CA-B443-9E00A8D79EF6}" dt="2020-03-20T21:50:14.236" v="64" actId="20577"/>
        <pc:sldMkLst>
          <pc:docMk/>
          <pc:sldMk cId="1792216109" sldId="304"/>
        </pc:sldMkLst>
        <pc:spChg chg="mod">
          <ac:chgData name="Phyllipe Lima" userId="afbdb2a7827722fd" providerId="LiveId" clId="{5F7D61B6-ABC5-49CA-B443-9E00A8D79EF6}" dt="2020-03-20T21:50:14.236" v="64" actId="20577"/>
          <ac:spMkLst>
            <pc:docMk/>
            <pc:sldMk cId="1792216109" sldId="304"/>
            <ac:spMk id="9" creationId="{DED9E584-412A-4191-ABB5-66147879ADD7}"/>
          </ac:spMkLst>
        </pc:spChg>
      </pc:sldChg>
      <pc:sldChg chg="addSp delSp modSp del mod">
        <pc:chgData name="Phyllipe Lima" userId="afbdb2a7827722fd" providerId="LiveId" clId="{5F7D61B6-ABC5-49CA-B443-9E00A8D79EF6}" dt="2020-04-03T02:54:42.462" v="225" actId="47"/>
        <pc:sldMkLst>
          <pc:docMk/>
          <pc:sldMk cId="3915167730" sldId="397"/>
        </pc:sldMkLst>
        <pc:spChg chg="mod">
          <ac:chgData name="Phyllipe Lima" userId="afbdb2a7827722fd" providerId="LiveId" clId="{5F7D61B6-ABC5-49CA-B443-9E00A8D79EF6}" dt="2020-04-03T02:54:19.160" v="224" actId="20577"/>
          <ac:spMkLst>
            <pc:docMk/>
            <pc:sldMk cId="3915167730" sldId="397"/>
            <ac:spMk id="2" creationId="{00000000-0000-0000-0000-000000000000}"/>
          </ac:spMkLst>
        </pc:spChg>
        <pc:picChg chg="add">
          <ac:chgData name="Phyllipe Lima" userId="afbdb2a7827722fd" providerId="LiveId" clId="{5F7D61B6-ABC5-49CA-B443-9E00A8D79EF6}" dt="2020-04-03T02:54:14.211" v="214"/>
          <ac:picMkLst>
            <pc:docMk/>
            <pc:sldMk cId="3915167730" sldId="397"/>
            <ac:picMk id="11" creationId="{DB224E57-D2ED-42CA-A76C-0C29B36C3A37}"/>
          </ac:picMkLst>
        </pc:picChg>
        <pc:picChg chg="del">
          <ac:chgData name="Phyllipe Lima" userId="afbdb2a7827722fd" providerId="LiveId" clId="{5F7D61B6-ABC5-49CA-B443-9E00A8D79EF6}" dt="2020-04-03T02:54:13.948" v="213" actId="478"/>
          <ac:picMkLst>
            <pc:docMk/>
            <pc:sldMk cId="3915167730" sldId="397"/>
            <ac:picMk id="1026" creationId="{0389E35C-1EB5-49FC-A3DC-7B60651A7947}"/>
          </ac:picMkLst>
        </pc:picChg>
      </pc:sldChg>
      <pc:sldChg chg="del">
        <pc:chgData name="Phyllipe Lima" userId="afbdb2a7827722fd" providerId="LiveId" clId="{5F7D61B6-ABC5-49CA-B443-9E00A8D79EF6}" dt="2020-04-03T03:35:01.543" v="4008" actId="47"/>
        <pc:sldMkLst>
          <pc:docMk/>
          <pc:sldMk cId="1083714054" sldId="398"/>
        </pc:sldMkLst>
      </pc:sldChg>
      <pc:sldChg chg="del">
        <pc:chgData name="Phyllipe Lima" userId="afbdb2a7827722fd" providerId="LiveId" clId="{5F7D61B6-ABC5-49CA-B443-9E00A8D79EF6}" dt="2020-04-03T03:35:02.562" v="4009" actId="47"/>
        <pc:sldMkLst>
          <pc:docMk/>
          <pc:sldMk cId="1018998595" sldId="399"/>
        </pc:sldMkLst>
      </pc:sldChg>
      <pc:sldChg chg="del">
        <pc:chgData name="Phyllipe Lima" userId="afbdb2a7827722fd" providerId="LiveId" clId="{5F7D61B6-ABC5-49CA-B443-9E00A8D79EF6}" dt="2020-04-03T03:35:03.043" v="4010" actId="47"/>
        <pc:sldMkLst>
          <pc:docMk/>
          <pc:sldMk cId="20091756" sldId="400"/>
        </pc:sldMkLst>
      </pc:sldChg>
      <pc:sldChg chg="del">
        <pc:chgData name="Phyllipe Lima" userId="afbdb2a7827722fd" providerId="LiveId" clId="{5F7D61B6-ABC5-49CA-B443-9E00A8D79EF6}" dt="2020-04-03T03:35:03.284" v="4011" actId="47"/>
        <pc:sldMkLst>
          <pc:docMk/>
          <pc:sldMk cId="1600213716" sldId="401"/>
        </pc:sldMkLst>
      </pc:sldChg>
      <pc:sldChg chg="del">
        <pc:chgData name="Phyllipe Lima" userId="afbdb2a7827722fd" providerId="LiveId" clId="{5F7D61B6-ABC5-49CA-B443-9E00A8D79EF6}" dt="2020-04-03T03:35:03.500" v="4012" actId="47"/>
        <pc:sldMkLst>
          <pc:docMk/>
          <pc:sldMk cId="1471161029" sldId="402"/>
        </pc:sldMkLst>
      </pc:sldChg>
      <pc:sldChg chg="del">
        <pc:chgData name="Phyllipe Lima" userId="afbdb2a7827722fd" providerId="LiveId" clId="{5F7D61B6-ABC5-49CA-B443-9E00A8D79EF6}" dt="2020-04-03T03:35:03.671" v="4013" actId="47"/>
        <pc:sldMkLst>
          <pc:docMk/>
          <pc:sldMk cId="3370637140" sldId="403"/>
        </pc:sldMkLst>
      </pc:sldChg>
      <pc:sldChg chg="del">
        <pc:chgData name="Phyllipe Lima" userId="afbdb2a7827722fd" providerId="LiveId" clId="{5F7D61B6-ABC5-49CA-B443-9E00A8D79EF6}" dt="2020-04-03T03:35:04.349" v="4014" actId="47"/>
        <pc:sldMkLst>
          <pc:docMk/>
          <pc:sldMk cId="1827869662" sldId="405"/>
        </pc:sldMkLst>
      </pc:sldChg>
      <pc:sldChg chg="del">
        <pc:chgData name="Phyllipe Lima" userId="afbdb2a7827722fd" providerId="LiveId" clId="{5F7D61B6-ABC5-49CA-B443-9E00A8D79EF6}" dt="2020-04-03T03:35:04.542" v="4015" actId="47"/>
        <pc:sldMkLst>
          <pc:docMk/>
          <pc:sldMk cId="4213507079" sldId="406"/>
        </pc:sldMkLst>
      </pc:sldChg>
      <pc:sldChg chg="del">
        <pc:chgData name="Phyllipe Lima" userId="afbdb2a7827722fd" providerId="LiveId" clId="{5F7D61B6-ABC5-49CA-B443-9E00A8D79EF6}" dt="2020-04-03T03:35:06.041" v="4016" actId="47"/>
        <pc:sldMkLst>
          <pc:docMk/>
          <pc:sldMk cId="1587920514" sldId="407"/>
        </pc:sldMkLst>
      </pc:sldChg>
      <pc:sldChg chg="del">
        <pc:chgData name="Phyllipe Lima" userId="afbdb2a7827722fd" providerId="LiveId" clId="{5F7D61B6-ABC5-49CA-B443-9E00A8D79EF6}" dt="2020-04-03T03:35:06.921" v="4017" actId="47"/>
        <pc:sldMkLst>
          <pc:docMk/>
          <pc:sldMk cId="2932584886" sldId="408"/>
        </pc:sldMkLst>
      </pc:sldChg>
      <pc:sldChg chg="del">
        <pc:chgData name="Phyllipe Lima" userId="afbdb2a7827722fd" providerId="LiveId" clId="{5F7D61B6-ABC5-49CA-B443-9E00A8D79EF6}" dt="2020-04-03T03:35:07.183" v="4018" actId="47"/>
        <pc:sldMkLst>
          <pc:docMk/>
          <pc:sldMk cId="3269255110" sldId="409"/>
        </pc:sldMkLst>
      </pc:sldChg>
      <pc:sldChg chg="del">
        <pc:chgData name="Phyllipe Lima" userId="afbdb2a7827722fd" providerId="LiveId" clId="{5F7D61B6-ABC5-49CA-B443-9E00A8D79EF6}" dt="2020-04-03T03:35:08.030" v="4019" actId="47"/>
        <pc:sldMkLst>
          <pc:docMk/>
          <pc:sldMk cId="143969359" sldId="410"/>
        </pc:sldMkLst>
      </pc:sldChg>
      <pc:sldChg chg="del">
        <pc:chgData name="Phyllipe Lima" userId="afbdb2a7827722fd" providerId="LiveId" clId="{5F7D61B6-ABC5-49CA-B443-9E00A8D79EF6}" dt="2020-04-03T03:35:08.336" v="4020" actId="47"/>
        <pc:sldMkLst>
          <pc:docMk/>
          <pc:sldMk cId="3070062995" sldId="411"/>
        </pc:sldMkLst>
      </pc:sldChg>
      <pc:sldChg chg="del">
        <pc:chgData name="Phyllipe Lima" userId="afbdb2a7827722fd" providerId="LiveId" clId="{5F7D61B6-ABC5-49CA-B443-9E00A8D79EF6}" dt="2020-04-03T03:35:09.226" v="4021" actId="47"/>
        <pc:sldMkLst>
          <pc:docMk/>
          <pc:sldMk cId="4257621234" sldId="412"/>
        </pc:sldMkLst>
      </pc:sldChg>
      <pc:sldChg chg="del">
        <pc:chgData name="Phyllipe Lima" userId="afbdb2a7827722fd" providerId="LiveId" clId="{5F7D61B6-ABC5-49CA-B443-9E00A8D79EF6}" dt="2020-04-03T03:35:09.441" v="4022" actId="47"/>
        <pc:sldMkLst>
          <pc:docMk/>
          <pc:sldMk cId="3830923415" sldId="413"/>
        </pc:sldMkLst>
      </pc:sldChg>
      <pc:sldChg chg="del">
        <pc:chgData name="Phyllipe Lima" userId="afbdb2a7827722fd" providerId="LiveId" clId="{5F7D61B6-ABC5-49CA-B443-9E00A8D79EF6}" dt="2020-04-03T03:35:10.171" v="4023" actId="47"/>
        <pc:sldMkLst>
          <pc:docMk/>
          <pc:sldMk cId="1569867541" sldId="414"/>
        </pc:sldMkLst>
      </pc:sldChg>
      <pc:sldChg chg="del">
        <pc:chgData name="Phyllipe Lima" userId="afbdb2a7827722fd" providerId="LiveId" clId="{5F7D61B6-ABC5-49CA-B443-9E00A8D79EF6}" dt="2020-04-03T03:35:11.021" v="4024" actId="47"/>
        <pc:sldMkLst>
          <pc:docMk/>
          <pc:sldMk cId="2536363776" sldId="415"/>
        </pc:sldMkLst>
      </pc:sldChg>
      <pc:sldChg chg="del">
        <pc:chgData name="Phyllipe Lima" userId="afbdb2a7827722fd" providerId="LiveId" clId="{5F7D61B6-ABC5-49CA-B443-9E00A8D79EF6}" dt="2020-03-20T21:49:56.630" v="22" actId="47"/>
        <pc:sldMkLst>
          <pc:docMk/>
          <pc:sldMk cId="3168639760" sldId="416"/>
        </pc:sldMkLst>
      </pc:sldChg>
      <pc:sldChg chg="add">
        <pc:chgData name="Phyllipe Lima" userId="afbdb2a7827722fd" providerId="LiveId" clId="{5F7D61B6-ABC5-49CA-B443-9E00A8D79EF6}" dt="2020-03-20T21:49:54.972" v="21"/>
        <pc:sldMkLst>
          <pc:docMk/>
          <pc:sldMk cId="477042194" sldId="417"/>
        </pc:sldMkLst>
      </pc:sldChg>
      <pc:sldChg chg="modSp add mod">
        <pc:chgData name="Phyllipe Lima" userId="afbdb2a7827722fd" providerId="LiveId" clId="{5F7D61B6-ABC5-49CA-B443-9E00A8D79EF6}" dt="2020-04-03T02:50:12.021" v="211" actId="6549"/>
        <pc:sldMkLst>
          <pc:docMk/>
          <pc:sldMk cId="3446036793" sldId="419"/>
        </pc:sldMkLst>
        <pc:spChg chg="mod">
          <ac:chgData name="Phyllipe Lima" userId="afbdb2a7827722fd" providerId="LiveId" clId="{5F7D61B6-ABC5-49CA-B443-9E00A8D79EF6}" dt="2020-04-03T02:50:12.021" v="211" actId="6549"/>
          <ac:spMkLst>
            <pc:docMk/>
            <pc:sldMk cId="3446036793" sldId="419"/>
            <ac:spMk id="2" creationId="{00000000-0000-0000-0000-000000000000}"/>
          </ac:spMkLst>
        </pc:spChg>
      </pc:sldChg>
      <pc:sldChg chg="addSp delSp modSp add mod modAnim">
        <pc:chgData name="Phyllipe Lima" userId="afbdb2a7827722fd" providerId="LiveId" clId="{5F7D61B6-ABC5-49CA-B443-9E00A8D79EF6}" dt="2020-04-03T02:50:02.096" v="210" actId="20577"/>
        <pc:sldMkLst>
          <pc:docMk/>
          <pc:sldMk cId="387221321" sldId="420"/>
        </pc:sldMkLst>
        <pc:spChg chg="del">
          <ac:chgData name="Phyllipe Lima" userId="afbdb2a7827722fd" providerId="LiveId" clId="{5F7D61B6-ABC5-49CA-B443-9E00A8D79EF6}" dt="2020-04-03T02:49:43.186" v="162" actId="478"/>
          <ac:spMkLst>
            <pc:docMk/>
            <pc:sldMk cId="387221321" sldId="420"/>
            <ac:spMk id="2" creationId="{00000000-0000-0000-0000-000000000000}"/>
          </ac:spMkLst>
        </pc:spChg>
        <pc:spChg chg="mod">
          <ac:chgData name="Phyllipe Lima" userId="afbdb2a7827722fd" providerId="LiveId" clId="{5F7D61B6-ABC5-49CA-B443-9E00A8D79EF6}" dt="2020-04-03T02:50:02.096" v="210" actId="20577"/>
          <ac:spMkLst>
            <pc:docMk/>
            <pc:sldMk cId="387221321" sldId="420"/>
            <ac:spMk id="3" creationId="{00000000-0000-0000-0000-000000000000}"/>
          </ac:spMkLst>
        </pc:spChg>
        <pc:spChg chg="add del mod">
          <ac:chgData name="Phyllipe Lima" userId="afbdb2a7827722fd" providerId="LiveId" clId="{5F7D61B6-ABC5-49CA-B443-9E00A8D79EF6}" dt="2020-04-03T02:49:44.524" v="163" actId="478"/>
          <ac:spMkLst>
            <pc:docMk/>
            <pc:sldMk cId="387221321" sldId="420"/>
            <ac:spMk id="10" creationId="{197302D3-3767-4CEA-B0AF-AE08144F4D7B}"/>
          </ac:spMkLst>
        </pc:spChg>
        <pc:picChg chg="del">
          <ac:chgData name="Phyllipe Lima" userId="afbdb2a7827722fd" providerId="LiveId" clId="{5F7D61B6-ABC5-49CA-B443-9E00A8D79EF6}" dt="2020-04-03T02:49:47.229" v="165" actId="478"/>
          <ac:picMkLst>
            <pc:docMk/>
            <pc:sldMk cId="387221321" sldId="420"/>
            <ac:picMk id="7" creationId="{9CB328E3-8806-47F5-A0EB-1D7FDF40F5A3}"/>
          </ac:picMkLst>
        </pc:picChg>
        <pc:picChg chg="del">
          <ac:chgData name="Phyllipe Lima" userId="afbdb2a7827722fd" providerId="LiveId" clId="{5F7D61B6-ABC5-49CA-B443-9E00A8D79EF6}" dt="2020-04-03T02:49:45.751" v="164" actId="478"/>
          <ac:picMkLst>
            <pc:docMk/>
            <pc:sldMk cId="387221321" sldId="420"/>
            <ac:picMk id="9" creationId="{11FF9048-0EB6-43F6-93DD-A0AB0AF45CF0}"/>
          </ac:picMkLst>
        </pc:picChg>
        <pc:picChg chg="add mod">
          <ac:chgData name="Phyllipe Lima" userId="afbdb2a7827722fd" providerId="LiveId" clId="{5F7D61B6-ABC5-49CA-B443-9E00A8D79EF6}" dt="2020-04-03T02:49:52.542" v="168" actId="1076"/>
          <ac:picMkLst>
            <pc:docMk/>
            <pc:sldMk cId="387221321" sldId="420"/>
            <ac:picMk id="11" creationId="{84D0883C-5192-43BE-A23A-9457009C98DC}"/>
          </ac:picMkLst>
        </pc:picChg>
      </pc:sldChg>
      <pc:sldChg chg="addSp delSp modSp add mod modAnim">
        <pc:chgData name="Phyllipe Lima" userId="afbdb2a7827722fd" providerId="LiveId" clId="{5F7D61B6-ABC5-49CA-B443-9E00A8D79EF6}" dt="2020-04-03T03:06:37.316" v="710" actId="20577"/>
        <pc:sldMkLst>
          <pc:docMk/>
          <pc:sldMk cId="2500104174" sldId="427"/>
        </pc:sldMkLst>
        <pc:spChg chg="add mod">
          <ac:chgData name="Phyllipe Lima" userId="afbdb2a7827722fd" providerId="LiveId" clId="{5F7D61B6-ABC5-49CA-B443-9E00A8D79EF6}" dt="2020-04-03T03:06:37.316" v="710" actId="20577"/>
          <ac:spMkLst>
            <pc:docMk/>
            <pc:sldMk cId="2500104174" sldId="427"/>
            <ac:spMk id="10" creationId="{0025EA58-FC97-4A70-A2EA-CC698A9A02BB}"/>
          </ac:spMkLst>
        </pc:spChg>
        <pc:picChg chg="add mod">
          <ac:chgData name="Phyllipe Lima" userId="afbdb2a7827722fd" providerId="LiveId" clId="{5F7D61B6-ABC5-49CA-B443-9E00A8D79EF6}" dt="2020-04-03T03:05:41.311" v="527" actId="1076"/>
          <ac:picMkLst>
            <pc:docMk/>
            <pc:sldMk cId="2500104174" sldId="427"/>
            <ac:picMk id="2" creationId="{7D032449-3DC9-4702-8DA1-5DAE71231A7E}"/>
          </ac:picMkLst>
        </pc:picChg>
        <pc:picChg chg="del">
          <ac:chgData name="Phyllipe Lima" userId="afbdb2a7827722fd" providerId="LiveId" clId="{5F7D61B6-ABC5-49CA-B443-9E00A8D79EF6}" dt="2020-04-03T03:05:20.255" v="525" actId="478"/>
          <ac:picMkLst>
            <pc:docMk/>
            <pc:sldMk cId="2500104174" sldId="427"/>
            <ac:picMk id="13" creationId="{B4C3531F-75A8-48FA-86CD-02B6CE590943}"/>
          </ac:picMkLst>
        </pc:picChg>
      </pc:sldChg>
      <pc:sldChg chg="modSp add mod modAnim">
        <pc:chgData name="Phyllipe Lima" userId="afbdb2a7827722fd" providerId="LiveId" clId="{5F7D61B6-ABC5-49CA-B443-9E00A8D79EF6}" dt="2020-04-03T03:05:12.304" v="524" actId="20577"/>
        <pc:sldMkLst>
          <pc:docMk/>
          <pc:sldMk cId="214910676" sldId="428"/>
        </pc:sldMkLst>
        <pc:spChg chg="mod">
          <ac:chgData name="Phyllipe Lima" userId="afbdb2a7827722fd" providerId="LiveId" clId="{5F7D61B6-ABC5-49CA-B443-9E00A8D79EF6}" dt="2020-04-03T02:54:54.952" v="246" actId="20577"/>
          <ac:spMkLst>
            <pc:docMk/>
            <pc:sldMk cId="214910676" sldId="428"/>
            <ac:spMk id="2" creationId="{00000000-0000-0000-0000-000000000000}"/>
          </ac:spMkLst>
        </pc:spChg>
        <pc:spChg chg="mod">
          <ac:chgData name="Phyllipe Lima" userId="afbdb2a7827722fd" providerId="LiveId" clId="{5F7D61B6-ABC5-49CA-B443-9E00A8D79EF6}" dt="2020-04-03T02:55:34.709" v="387" actId="20577"/>
          <ac:spMkLst>
            <pc:docMk/>
            <pc:sldMk cId="214910676" sldId="428"/>
            <ac:spMk id="3" creationId="{00000000-0000-0000-0000-000000000000}"/>
          </ac:spMkLst>
        </pc:spChg>
        <pc:spChg chg="mod">
          <ac:chgData name="Phyllipe Lima" userId="afbdb2a7827722fd" providerId="LiveId" clId="{5F7D61B6-ABC5-49CA-B443-9E00A8D79EF6}" dt="2020-04-03T03:05:12.304" v="524" actId="20577"/>
          <ac:spMkLst>
            <pc:docMk/>
            <pc:sldMk cId="214910676" sldId="428"/>
            <ac:spMk id="12" creationId="{1CD7D7AB-5092-4733-9C35-B0FF554AF2BB}"/>
          </ac:spMkLst>
        </pc:spChg>
      </pc:sldChg>
      <pc:sldChg chg="add">
        <pc:chgData name="Phyllipe Lima" userId="afbdb2a7827722fd" providerId="LiveId" clId="{5F7D61B6-ABC5-49CA-B443-9E00A8D79EF6}" dt="2020-04-03T03:06:41.231" v="711"/>
        <pc:sldMkLst>
          <pc:docMk/>
          <pc:sldMk cId="2892376544" sldId="429"/>
        </pc:sldMkLst>
      </pc:sldChg>
      <pc:sldChg chg="addSp delSp modSp add mod modAnim">
        <pc:chgData name="Phyllipe Lima" userId="afbdb2a7827722fd" providerId="LiveId" clId="{5F7D61B6-ABC5-49CA-B443-9E00A8D79EF6}" dt="2020-04-03T03:09:09.216" v="938" actId="20577"/>
        <pc:sldMkLst>
          <pc:docMk/>
          <pc:sldMk cId="3283988494" sldId="430"/>
        </pc:sldMkLst>
        <pc:spChg chg="mod">
          <ac:chgData name="Phyllipe Lima" userId="afbdb2a7827722fd" providerId="LiveId" clId="{5F7D61B6-ABC5-49CA-B443-9E00A8D79EF6}" dt="2020-04-03T03:09:09.216" v="938" actId="20577"/>
          <ac:spMkLst>
            <pc:docMk/>
            <pc:sldMk cId="3283988494" sldId="430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3:08:04.367" v="713" actId="478"/>
          <ac:picMkLst>
            <pc:docMk/>
            <pc:sldMk cId="3283988494" sldId="430"/>
            <ac:picMk id="2" creationId="{7D032449-3DC9-4702-8DA1-5DAE71231A7E}"/>
          </ac:picMkLst>
        </pc:picChg>
        <pc:picChg chg="add mod">
          <ac:chgData name="Phyllipe Lima" userId="afbdb2a7827722fd" providerId="LiveId" clId="{5F7D61B6-ABC5-49CA-B443-9E00A8D79EF6}" dt="2020-04-03T03:08:06.861" v="715" actId="1076"/>
          <ac:picMkLst>
            <pc:docMk/>
            <pc:sldMk cId="3283988494" sldId="430"/>
            <ac:picMk id="4" creationId="{286775F1-5E21-405D-B238-9E7DBE30AF06}"/>
          </ac:picMkLst>
        </pc:picChg>
      </pc:sldChg>
      <pc:sldChg chg="delSp modSp add mod modAnim">
        <pc:chgData name="Phyllipe Lima" userId="afbdb2a7827722fd" providerId="LiveId" clId="{5F7D61B6-ABC5-49CA-B443-9E00A8D79EF6}" dt="2020-04-03T03:11:45.472" v="1406" actId="20577"/>
        <pc:sldMkLst>
          <pc:docMk/>
          <pc:sldMk cId="3615832884" sldId="431"/>
        </pc:sldMkLst>
        <pc:spChg chg="mod">
          <ac:chgData name="Phyllipe Lima" userId="afbdb2a7827722fd" providerId="LiveId" clId="{5F7D61B6-ABC5-49CA-B443-9E00A8D79EF6}" dt="2020-04-03T03:11:45.472" v="1406" actId="20577"/>
          <ac:spMkLst>
            <pc:docMk/>
            <pc:sldMk cId="3615832884" sldId="431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3:09:19.099" v="940" actId="478"/>
          <ac:picMkLst>
            <pc:docMk/>
            <pc:sldMk cId="3615832884" sldId="431"/>
            <ac:picMk id="4" creationId="{286775F1-5E21-405D-B238-9E7DBE30AF06}"/>
          </ac:picMkLst>
        </pc:picChg>
      </pc:sldChg>
      <pc:sldChg chg="addSp modSp add mod modAnim">
        <pc:chgData name="Phyllipe Lima" userId="afbdb2a7827722fd" providerId="LiveId" clId="{5F7D61B6-ABC5-49CA-B443-9E00A8D79EF6}" dt="2020-04-03T03:15:06.524" v="1862" actId="166"/>
        <pc:sldMkLst>
          <pc:docMk/>
          <pc:sldMk cId="1738586362" sldId="432"/>
        </pc:sldMkLst>
        <pc:spChg chg="mod">
          <ac:chgData name="Phyllipe Lima" userId="afbdb2a7827722fd" providerId="LiveId" clId="{5F7D61B6-ABC5-49CA-B443-9E00A8D79EF6}" dt="2020-04-03T03:13:33.505" v="1843" actId="20577"/>
          <ac:spMkLst>
            <pc:docMk/>
            <pc:sldMk cId="1738586362" sldId="432"/>
            <ac:spMk id="10" creationId="{0025EA58-FC97-4A70-A2EA-CC698A9A02BB}"/>
          </ac:spMkLst>
        </pc:spChg>
        <pc:picChg chg="add mod ord">
          <ac:chgData name="Phyllipe Lima" userId="afbdb2a7827722fd" providerId="LiveId" clId="{5F7D61B6-ABC5-49CA-B443-9E00A8D79EF6}" dt="2020-04-03T03:14:54.467" v="1860" actId="166"/>
          <ac:picMkLst>
            <pc:docMk/>
            <pc:sldMk cId="1738586362" sldId="432"/>
            <ac:picMk id="2" creationId="{ADFFF9D9-3B15-46A1-AF4F-8ECA078135EF}"/>
          </ac:picMkLst>
        </pc:picChg>
        <pc:picChg chg="add mod ord">
          <ac:chgData name="Phyllipe Lima" userId="afbdb2a7827722fd" providerId="LiveId" clId="{5F7D61B6-ABC5-49CA-B443-9E00A8D79EF6}" dt="2020-04-03T03:15:06.524" v="1862" actId="166"/>
          <ac:picMkLst>
            <pc:docMk/>
            <pc:sldMk cId="1738586362" sldId="432"/>
            <ac:picMk id="4" creationId="{E8524BB4-3250-4FBF-ABF7-D074318C5F45}"/>
          </ac:picMkLst>
        </pc:picChg>
      </pc:sldChg>
      <pc:sldChg chg="delSp modSp add mod modAnim">
        <pc:chgData name="Phyllipe Lima" userId="afbdb2a7827722fd" providerId="LiveId" clId="{5F7D61B6-ABC5-49CA-B443-9E00A8D79EF6}" dt="2020-04-03T03:19:53.995" v="2301" actId="20577"/>
        <pc:sldMkLst>
          <pc:docMk/>
          <pc:sldMk cId="1198173048" sldId="433"/>
        </pc:sldMkLst>
        <pc:spChg chg="mod">
          <ac:chgData name="Phyllipe Lima" userId="afbdb2a7827722fd" providerId="LiveId" clId="{5F7D61B6-ABC5-49CA-B443-9E00A8D79EF6}" dt="2020-04-03T03:19:53.995" v="2301" actId="20577"/>
          <ac:spMkLst>
            <pc:docMk/>
            <pc:sldMk cId="1198173048" sldId="433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3:18:42.075" v="2062" actId="478"/>
          <ac:picMkLst>
            <pc:docMk/>
            <pc:sldMk cId="1198173048" sldId="433"/>
            <ac:picMk id="2" creationId="{ADFFF9D9-3B15-46A1-AF4F-8ECA078135EF}"/>
          </ac:picMkLst>
        </pc:picChg>
        <pc:picChg chg="del">
          <ac:chgData name="Phyllipe Lima" userId="afbdb2a7827722fd" providerId="LiveId" clId="{5F7D61B6-ABC5-49CA-B443-9E00A8D79EF6}" dt="2020-04-03T03:18:42.616" v="2063" actId="478"/>
          <ac:picMkLst>
            <pc:docMk/>
            <pc:sldMk cId="1198173048" sldId="433"/>
            <ac:picMk id="4" creationId="{E8524BB4-3250-4FBF-ABF7-D074318C5F45}"/>
          </ac:picMkLst>
        </pc:picChg>
      </pc:sldChg>
      <pc:sldChg chg="addSp delSp modSp add mod modAnim">
        <pc:chgData name="Phyllipe Lima" userId="afbdb2a7827722fd" providerId="LiveId" clId="{5F7D61B6-ABC5-49CA-B443-9E00A8D79EF6}" dt="2020-04-03T03:21:54.888" v="2615" actId="20577"/>
        <pc:sldMkLst>
          <pc:docMk/>
          <pc:sldMk cId="2049543009" sldId="434"/>
        </pc:sldMkLst>
        <pc:spChg chg="del">
          <ac:chgData name="Phyllipe Lima" userId="afbdb2a7827722fd" providerId="LiveId" clId="{5F7D61B6-ABC5-49CA-B443-9E00A8D79EF6}" dt="2020-04-03T03:21:07.490" v="2519" actId="478"/>
          <ac:spMkLst>
            <pc:docMk/>
            <pc:sldMk cId="2049543009" sldId="434"/>
            <ac:spMk id="3" creationId="{00000000-0000-0000-0000-000000000000}"/>
          </ac:spMkLst>
        </pc:spChg>
        <pc:spChg chg="add del mod">
          <ac:chgData name="Phyllipe Lima" userId="afbdb2a7827722fd" providerId="LiveId" clId="{5F7D61B6-ABC5-49CA-B443-9E00A8D79EF6}" dt="2020-04-03T03:21:08.911" v="2520" actId="478"/>
          <ac:spMkLst>
            <pc:docMk/>
            <pc:sldMk cId="2049543009" sldId="434"/>
            <ac:spMk id="7" creationId="{63FC2D8B-BF5F-4227-91FF-A15750FDB7DC}"/>
          </ac:spMkLst>
        </pc:spChg>
        <pc:spChg chg="mod">
          <ac:chgData name="Phyllipe Lima" userId="afbdb2a7827722fd" providerId="LiveId" clId="{5F7D61B6-ABC5-49CA-B443-9E00A8D79EF6}" dt="2020-04-03T03:21:54.888" v="2615" actId="20577"/>
          <ac:spMkLst>
            <pc:docMk/>
            <pc:sldMk cId="2049543009" sldId="434"/>
            <ac:spMk id="10" creationId="{0025EA58-FC97-4A70-A2EA-CC698A9A02BB}"/>
          </ac:spMkLst>
        </pc:spChg>
        <pc:picChg chg="add mod ord">
          <ac:chgData name="Phyllipe Lima" userId="afbdb2a7827722fd" providerId="LiveId" clId="{5F7D61B6-ABC5-49CA-B443-9E00A8D79EF6}" dt="2020-04-03T03:21:04.580" v="2518" actId="1076"/>
          <ac:picMkLst>
            <pc:docMk/>
            <pc:sldMk cId="2049543009" sldId="434"/>
            <ac:picMk id="2" creationId="{A2E8BF03-4B39-481D-BB7E-A5B231B5E33A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7:49.712" v="6850" actId="6549"/>
        <pc:sldMkLst>
          <pc:docMk/>
          <pc:sldMk cId="1562094182" sldId="435"/>
        </pc:sldMkLst>
        <pc:spChg chg="add mod">
          <ac:chgData name="Phyllipe Lima" userId="afbdb2a7827722fd" providerId="LiveId" clId="{5F7D61B6-ABC5-49CA-B443-9E00A8D79EF6}" dt="2020-04-03T04:17:49.712" v="6850" actId="6549"/>
          <ac:spMkLst>
            <pc:docMk/>
            <pc:sldMk cId="1562094182" sldId="435"/>
            <ac:spMk id="9" creationId="{48FEB536-B9B5-4271-A072-D8EBD96F850E}"/>
          </ac:spMkLst>
        </pc:spChg>
        <pc:spChg chg="mod">
          <ac:chgData name="Phyllipe Lima" userId="afbdb2a7827722fd" providerId="LiveId" clId="{5F7D61B6-ABC5-49CA-B443-9E00A8D79EF6}" dt="2020-04-03T03:31:49.102" v="3443" actId="20577"/>
          <ac:spMkLst>
            <pc:docMk/>
            <pc:sldMk cId="1562094182" sldId="435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3:22:32.751" v="2617" actId="478"/>
          <ac:picMkLst>
            <pc:docMk/>
            <pc:sldMk cId="1562094182" sldId="435"/>
            <ac:picMk id="2" creationId="{A2E8BF03-4B39-481D-BB7E-A5B231B5E33A}"/>
          </ac:picMkLst>
        </pc:picChg>
      </pc:sldChg>
      <pc:sldChg chg="add del">
        <pc:chgData name="Phyllipe Lima" userId="afbdb2a7827722fd" providerId="LiveId" clId="{5F7D61B6-ABC5-49CA-B443-9E00A8D79EF6}" dt="2020-04-03T03:23:41.994" v="2942" actId="47"/>
        <pc:sldMkLst>
          <pc:docMk/>
          <pc:sldMk cId="1564203112" sldId="436"/>
        </pc:sldMkLst>
      </pc:sldChg>
      <pc:sldChg chg="addSp delSp modSp add mod delAnim">
        <pc:chgData name="Phyllipe Lima" userId="afbdb2a7827722fd" providerId="LiveId" clId="{5F7D61B6-ABC5-49CA-B443-9E00A8D79EF6}" dt="2020-04-03T03:35:30.851" v="4026"/>
        <pc:sldMkLst>
          <pc:docMk/>
          <pc:sldMk cId="2032005419" sldId="436"/>
        </pc:sldMkLst>
        <pc:spChg chg="add mod">
          <ac:chgData name="Phyllipe Lima" userId="afbdb2a7827722fd" providerId="LiveId" clId="{5F7D61B6-ABC5-49CA-B443-9E00A8D79EF6}" dt="2020-04-03T03:30:50.073" v="3439" actId="1076"/>
          <ac:spMkLst>
            <pc:docMk/>
            <pc:sldMk cId="2032005419" sldId="436"/>
            <ac:spMk id="3" creationId="{73EF27B0-0ED5-4BA1-A40B-884C5DDD962A}"/>
          </ac:spMkLst>
        </pc:spChg>
        <pc:spChg chg="del">
          <ac:chgData name="Phyllipe Lima" userId="afbdb2a7827722fd" providerId="LiveId" clId="{5F7D61B6-ABC5-49CA-B443-9E00A8D79EF6}" dt="2020-04-03T03:27:13.664" v="3426" actId="478"/>
          <ac:spMkLst>
            <pc:docMk/>
            <pc:sldMk cId="2032005419" sldId="436"/>
            <ac:spMk id="10" creationId="{0025EA58-FC97-4A70-A2EA-CC698A9A02BB}"/>
          </ac:spMkLst>
        </pc:spChg>
        <pc:spChg chg="add del">
          <ac:chgData name="Phyllipe Lima" userId="afbdb2a7827722fd" providerId="LiveId" clId="{5F7D61B6-ABC5-49CA-B443-9E00A8D79EF6}" dt="2020-04-03T03:35:30.851" v="4026"/>
          <ac:spMkLst>
            <pc:docMk/>
            <pc:sldMk cId="2032005419" sldId="436"/>
            <ac:spMk id="11" creationId="{1123184F-C72A-4D36-9B25-0EAB2F9AD2C0}"/>
          </ac:spMkLst>
        </pc:spChg>
        <pc:picChg chg="add">
          <ac:chgData name="Phyllipe Lima" userId="afbdb2a7827722fd" providerId="LiveId" clId="{5F7D61B6-ABC5-49CA-B443-9E00A8D79EF6}" dt="2020-04-03T03:27:14.633" v="3427"/>
          <ac:picMkLst>
            <pc:docMk/>
            <pc:sldMk cId="2032005419" sldId="436"/>
            <ac:picMk id="2" creationId="{B09ABE27-50B1-4A0B-9A08-47164C177930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7:53.612" v="6851" actId="6549"/>
        <pc:sldMkLst>
          <pc:docMk/>
          <pc:sldMk cId="3614836813" sldId="437"/>
        </pc:sldMkLst>
        <pc:spChg chg="add del mod">
          <ac:chgData name="Phyllipe Lima" userId="afbdb2a7827722fd" providerId="LiveId" clId="{5F7D61B6-ABC5-49CA-B443-9E00A8D79EF6}" dt="2020-04-03T04:16:51.306" v="6820" actId="478"/>
          <ac:spMkLst>
            <pc:docMk/>
            <pc:sldMk cId="3614836813" sldId="437"/>
            <ac:spMk id="3" creationId="{7A18AEA3-AD3B-4E74-8B8C-8D1F88989C2F}"/>
          </ac:spMkLst>
        </pc:spChg>
        <pc:spChg chg="add mod">
          <ac:chgData name="Phyllipe Lima" userId="afbdb2a7827722fd" providerId="LiveId" clId="{5F7D61B6-ABC5-49CA-B443-9E00A8D79EF6}" dt="2020-04-03T03:34:08.856" v="4003" actId="20577"/>
          <ac:spMkLst>
            <pc:docMk/>
            <pc:sldMk cId="3614836813" sldId="437"/>
            <ac:spMk id="9" creationId="{28117AB8-E327-4D37-80AD-E34718C24EAE}"/>
          </ac:spMkLst>
        </pc:spChg>
        <pc:spChg chg="mod">
          <ac:chgData name="Phyllipe Lima" userId="afbdb2a7827722fd" providerId="LiveId" clId="{5F7D61B6-ABC5-49CA-B443-9E00A8D79EF6}" dt="2020-04-03T03:33:27.803" v="3826" actId="14100"/>
          <ac:spMkLst>
            <pc:docMk/>
            <pc:sldMk cId="3614836813" sldId="437"/>
            <ac:spMk id="10" creationId="{0025EA58-FC97-4A70-A2EA-CC698A9A02BB}"/>
          </ac:spMkLst>
        </pc:spChg>
        <pc:spChg chg="add del">
          <ac:chgData name="Phyllipe Lima" userId="afbdb2a7827722fd" providerId="LiveId" clId="{5F7D61B6-ABC5-49CA-B443-9E00A8D79EF6}" dt="2020-04-03T04:16:49.670" v="6818" actId="478"/>
          <ac:spMkLst>
            <pc:docMk/>
            <pc:sldMk cId="3614836813" sldId="437"/>
            <ac:spMk id="11" creationId="{538A93D8-5E20-4B69-968F-DACE7018ECAE}"/>
          </ac:spMkLst>
        </pc:spChg>
        <pc:spChg chg="add del">
          <ac:chgData name="Phyllipe Lima" userId="afbdb2a7827722fd" providerId="LiveId" clId="{5F7D61B6-ABC5-49CA-B443-9E00A8D79EF6}" dt="2020-04-03T04:16:53.775" v="6821" actId="478"/>
          <ac:spMkLst>
            <pc:docMk/>
            <pc:sldMk cId="3614836813" sldId="437"/>
            <ac:spMk id="12" creationId="{8DBECBC0-B439-47DA-9C0A-B63CAFB6330C}"/>
          </ac:spMkLst>
        </pc:spChg>
        <pc:spChg chg="add mod">
          <ac:chgData name="Phyllipe Lima" userId="afbdb2a7827722fd" providerId="LiveId" clId="{5F7D61B6-ABC5-49CA-B443-9E00A8D79EF6}" dt="2020-04-03T04:17:53.612" v="6851" actId="6549"/>
          <ac:spMkLst>
            <pc:docMk/>
            <pc:sldMk cId="3614836813" sldId="437"/>
            <ac:spMk id="13" creationId="{0F349147-A6CA-4989-A820-9298659FBF6D}"/>
          </ac:spMkLst>
        </pc:spChg>
      </pc:sldChg>
      <pc:sldChg chg="addSp delSp modSp add mod delAnim">
        <pc:chgData name="Phyllipe Lima" userId="afbdb2a7827722fd" providerId="LiveId" clId="{5F7D61B6-ABC5-49CA-B443-9E00A8D79EF6}" dt="2020-04-03T04:17:55.934" v="6852" actId="6549"/>
        <pc:sldMkLst>
          <pc:docMk/>
          <pc:sldMk cId="2218739798" sldId="438"/>
        </pc:sldMkLst>
        <pc:spChg chg="add del mod">
          <ac:chgData name="Phyllipe Lima" userId="afbdb2a7827722fd" providerId="LiveId" clId="{5F7D61B6-ABC5-49CA-B443-9E00A8D79EF6}" dt="2020-04-03T04:16:58.828" v="6825" actId="478"/>
          <ac:spMkLst>
            <pc:docMk/>
            <pc:sldMk cId="2218739798" sldId="438"/>
            <ac:spMk id="4" creationId="{CBA92E08-C73F-497D-91C3-96C609F1B93F}"/>
          </ac:spMkLst>
        </pc:spChg>
        <pc:spChg chg="del">
          <ac:chgData name="Phyllipe Lima" userId="afbdb2a7827722fd" providerId="LiveId" clId="{5F7D61B6-ABC5-49CA-B443-9E00A8D79EF6}" dt="2020-04-03T03:34:55.993" v="4006" actId="478"/>
          <ac:spMkLst>
            <pc:docMk/>
            <pc:sldMk cId="2218739798" sldId="438"/>
            <ac:spMk id="9" creationId="{28117AB8-E327-4D37-80AD-E34718C24EAE}"/>
          </ac:spMkLst>
        </pc:spChg>
        <pc:spChg chg="del">
          <ac:chgData name="Phyllipe Lima" userId="afbdb2a7827722fd" providerId="LiveId" clId="{5F7D61B6-ABC5-49CA-B443-9E00A8D79EF6}" dt="2020-04-03T03:34:54.731" v="4005" actId="478"/>
          <ac:spMkLst>
            <pc:docMk/>
            <pc:sldMk cId="2218739798" sldId="438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3:35:44.787" v="4031" actId="14100"/>
          <ac:spMkLst>
            <pc:docMk/>
            <pc:sldMk cId="2218739798" sldId="438"/>
            <ac:spMk id="11" creationId="{9565C612-0AC7-4DE1-9A5E-859B1E7F3DF7}"/>
          </ac:spMkLst>
        </pc:spChg>
        <pc:spChg chg="add del">
          <ac:chgData name="Phyllipe Lima" userId="afbdb2a7827722fd" providerId="LiveId" clId="{5F7D61B6-ABC5-49CA-B443-9E00A8D79EF6}" dt="2020-04-03T04:16:57.298" v="6823" actId="478"/>
          <ac:spMkLst>
            <pc:docMk/>
            <pc:sldMk cId="2218739798" sldId="438"/>
            <ac:spMk id="12" creationId="{33762DA7-D48D-4AE9-8422-8CEDE0415D91}"/>
          </ac:spMkLst>
        </pc:spChg>
        <pc:spChg chg="add del">
          <ac:chgData name="Phyllipe Lima" userId="afbdb2a7827722fd" providerId="LiveId" clId="{5F7D61B6-ABC5-49CA-B443-9E00A8D79EF6}" dt="2020-04-03T04:17:00.703" v="6826" actId="478"/>
          <ac:spMkLst>
            <pc:docMk/>
            <pc:sldMk cId="2218739798" sldId="438"/>
            <ac:spMk id="14" creationId="{E7CDA4B8-39B4-4E62-8430-702ADC8A22CB}"/>
          </ac:spMkLst>
        </pc:spChg>
        <pc:spChg chg="add mod">
          <ac:chgData name="Phyllipe Lima" userId="afbdb2a7827722fd" providerId="LiveId" clId="{5F7D61B6-ABC5-49CA-B443-9E00A8D79EF6}" dt="2020-04-03T04:17:55.934" v="6852" actId="6549"/>
          <ac:spMkLst>
            <pc:docMk/>
            <pc:sldMk cId="2218739798" sldId="438"/>
            <ac:spMk id="17" creationId="{C3394CF5-A305-463F-B28B-1E3BE4B7DD08}"/>
          </ac:spMkLst>
        </pc:spChg>
        <pc:picChg chg="add">
          <ac:chgData name="Phyllipe Lima" userId="afbdb2a7827722fd" providerId="LiveId" clId="{5F7D61B6-ABC5-49CA-B443-9E00A8D79EF6}" dt="2020-04-03T03:34:56.836" v="4007"/>
          <ac:picMkLst>
            <pc:docMk/>
            <pc:sldMk cId="2218739798" sldId="438"/>
            <ac:picMk id="2" creationId="{0D460DBF-53FA-477B-9AB2-A8F48DBF60B6}"/>
          </ac:picMkLst>
        </pc:picChg>
      </pc:sldChg>
      <pc:sldChg chg="addSp delSp modSp add mod delAnim modAnim">
        <pc:chgData name="Phyllipe Lima" userId="afbdb2a7827722fd" providerId="LiveId" clId="{5F7D61B6-ABC5-49CA-B443-9E00A8D79EF6}" dt="2020-04-03T04:17:59.418" v="6853" actId="6549"/>
        <pc:sldMkLst>
          <pc:docMk/>
          <pc:sldMk cId="482275969" sldId="439"/>
        </pc:sldMkLst>
        <pc:spChg chg="del">
          <ac:chgData name="Phyllipe Lima" userId="afbdb2a7827722fd" providerId="LiveId" clId="{5F7D61B6-ABC5-49CA-B443-9E00A8D79EF6}" dt="2020-04-03T03:36:19.133" v="4033" actId="478"/>
          <ac:spMkLst>
            <pc:docMk/>
            <pc:sldMk cId="482275969" sldId="439"/>
            <ac:spMk id="9" creationId="{28117AB8-E327-4D37-80AD-E34718C24EAE}"/>
          </ac:spMkLst>
        </pc:spChg>
        <pc:spChg chg="mod">
          <ac:chgData name="Phyllipe Lima" userId="afbdb2a7827722fd" providerId="LiveId" clId="{5F7D61B6-ABC5-49CA-B443-9E00A8D79EF6}" dt="2020-04-03T03:40:25.251" v="4829" actId="27636"/>
          <ac:spMkLst>
            <pc:docMk/>
            <pc:sldMk cId="482275969" sldId="439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4:17:59.418" v="6853" actId="6549"/>
          <ac:spMkLst>
            <pc:docMk/>
            <pc:sldMk cId="482275969" sldId="439"/>
            <ac:spMk id="11" creationId="{BE417C8F-4F5C-4539-A26E-82FDD2971DE0}"/>
          </ac:spMkLst>
        </pc:spChg>
      </pc:sldChg>
      <pc:sldChg chg="addSp modSp add mod modAnim">
        <pc:chgData name="Phyllipe Lima" userId="afbdb2a7827722fd" providerId="LiveId" clId="{5F7D61B6-ABC5-49CA-B443-9E00A8D79EF6}" dt="2020-04-03T04:18:01.882" v="6854" actId="6549"/>
        <pc:sldMkLst>
          <pc:docMk/>
          <pc:sldMk cId="3613933485" sldId="440"/>
        </pc:sldMkLst>
        <pc:spChg chg="add mod">
          <ac:chgData name="Phyllipe Lima" userId="afbdb2a7827722fd" providerId="LiveId" clId="{5F7D61B6-ABC5-49CA-B443-9E00A8D79EF6}" dt="2020-04-03T04:18:01.882" v="6854" actId="6549"/>
          <ac:spMkLst>
            <pc:docMk/>
            <pc:sldMk cId="3613933485" sldId="440"/>
            <ac:spMk id="9" creationId="{1243FAF0-A9D7-46AF-83F3-229BB5F7705B}"/>
          </ac:spMkLst>
        </pc:spChg>
        <pc:spChg chg="mod">
          <ac:chgData name="Phyllipe Lima" userId="afbdb2a7827722fd" providerId="LiveId" clId="{5F7D61B6-ABC5-49CA-B443-9E00A8D79EF6}" dt="2020-04-03T03:40:32.114" v="4832" actId="20577"/>
          <ac:spMkLst>
            <pc:docMk/>
            <pc:sldMk cId="3613933485" sldId="440"/>
            <ac:spMk id="10" creationId="{0025EA58-FC97-4A70-A2EA-CC698A9A02BB}"/>
          </ac:spMkLst>
        </pc:spChg>
        <pc:picChg chg="add mod">
          <ac:chgData name="Phyllipe Lima" userId="afbdb2a7827722fd" providerId="LiveId" clId="{5F7D61B6-ABC5-49CA-B443-9E00A8D79EF6}" dt="2020-04-03T03:42:16.359" v="4834" actId="1076"/>
          <ac:picMkLst>
            <pc:docMk/>
            <pc:sldMk cId="3613933485" sldId="440"/>
            <ac:picMk id="2" creationId="{79A5070D-0425-4A95-97D2-9FA8D343937D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8:03.988" v="6855" actId="6549"/>
        <pc:sldMkLst>
          <pc:docMk/>
          <pc:sldMk cId="1764868583" sldId="441"/>
        </pc:sldMkLst>
        <pc:spChg chg="mod">
          <ac:chgData name="Phyllipe Lima" userId="afbdb2a7827722fd" providerId="LiveId" clId="{5F7D61B6-ABC5-49CA-B443-9E00A8D79EF6}" dt="2020-04-03T04:17:14.069" v="6831" actId="1076"/>
          <ac:spMkLst>
            <pc:docMk/>
            <pc:sldMk cId="1764868583" sldId="441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4:18:03.988" v="6855" actId="6549"/>
          <ac:spMkLst>
            <pc:docMk/>
            <pc:sldMk cId="1764868583" sldId="441"/>
            <ac:spMk id="11" creationId="{61E96A60-80D1-487E-B83C-0339E29110C3}"/>
          </ac:spMkLst>
        </pc:spChg>
        <pc:picChg chg="del">
          <ac:chgData name="Phyllipe Lima" userId="afbdb2a7827722fd" providerId="LiveId" clId="{5F7D61B6-ABC5-49CA-B443-9E00A8D79EF6}" dt="2020-04-03T03:43:00.420" v="4836" actId="478"/>
          <ac:picMkLst>
            <pc:docMk/>
            <pc:sldMk cId="1764868583" sldId="441"/>
            <ac:picMk id="2" creationId="{79A5070D-0425-4A95-97D2-9FA8D343937D}"/>
          </ac:picMkLst>
        </pc:picChg>
        <pc:picChg chg="add mod">
          <ac:chgData name="Phyllipe Lima" userId="afbdb2a7827722fd" providerId="LiveId" clId="{5F7D61B6-ABC5-49CA-B443-9E00A8D79EF6}" dt="2020-04-03T04:17:15.737" v="6832" actId="1076"/>
          <ac:picMkLst>
            <pc:docMk/>
            <pc:sldMk cId="1764868583" sldId="441"/>
            <ac:picMk id="3" creationId="{D038926D-7623-480D-BE14-EED26BB53C3A}"/>
          </ac:picMkLst>
        </pc:picChg>
      </pc:sldChg>
      <pc:sldChg chg="addSp modSp add mod modAnim">
        <pc:chgData name="Phyllipe Lima" userId="afbdb2a7827722fd" providerId="LiveId" clId="{5F7D61B6-ABC5-49CA-B443-9E00A8D79EF6}" dt="2020-04-03T04:18:07.489" v="6856" actId="6549"/>
        <pc:sldMkLst>
          <pc:docMk/>
          <pc:sldMk cId="611792319" sldId="442"/>
        </pc:sldMkLst>
        <pc:spChg chg="add mod">
          <ac:chgData name="Phyllipe Lima" userId="afbdb2a7827722fd" providerId="LiveId" clId="{5F7D61B6-ABC5-49CA-B443-9E00A8D79EF6}" dt="2020-04-03T04:18:07.489" v="6856" actId="6549"/>
          <ac:spMkLst>
            <pc:docMk/>
            <pc:sldMk cId="611792319" sldId="442"/>
            <ac:spMk id="9" creationId="{3D6874B6-EFEC-4492-9BA4-D97F50EA9042}"/>
          </ac:spMkLst>
        </pc:spChg>
        <pc:spChg chg="mod">
          <ac:chgData name="Phyllipe Lima" userId="afbdb2a7827722fd" providerId="LiveId" clId="{5F7D61B6-ABC5-49CA-B443-9E00A8D79EF6}" dt="2020-04-03T04:17:25.409" v="6834" actId="1076"/>
          <ac:spMkLst>
            <pc:docMk/>
            <pc:sldMk cId="611792319" sldId="442"/>
            <ac:spMk id="10" creationId="{0025EA58-FC97-4A70-A2EA-CC698A9A02BB}"/>
          </ac:spMkLst>
        </pc:spChg>
        <pc:picChg chg="add mod">
          <ac:chgData name="Phyllipe Lima" userId="afbdb2a7827722fd" providerId="LiveId" clId="{5F7D61B6-ABC5-49CA-B443-9E00A8D79EF6}" dt="2020-04-03T04:17:25.409" v="6834" actId="1076"/>
          <ac:picMkLst>
            <pc:docMk/>
            <pc:sldMk cId="611792319" sldId="442"/>
            <ac:picMk id="2" creationId="{4FDEDCFF-0EB2-42DE-B3B4-B7EB093DABC5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7:44.397" v="6849" actId="6549"/>
        <pc:sldMkLst>
          <pc:docMk/>
          <pc:sldMk cId="3811773121" sldId="443"/>
        </pc:sldMkLst>
        <pc:spChg chg="add mod">
          <ac:chgData name="Phyllipe Lima" userId="afbdb2a7827722fd" providerId="LiveId" clId="{5F7D61B6-ABC5-49CA-B443-9E00A8D79EF6}" dt="2020-04-03T04:17:44.397" v="6849" actId="6549"/>
          <ac:spMkLst>
            <pc:docMk/>
            <pc:sldMk cId="3811773121" sldId="443"/>
            <ac:spMk id="9" creationId="{D0A97853-0371-4A44-89FC-C7631D39F27C}"/>
          </ac:spMkLst>
        </pc:spChg>
        <pc:spChg chg="mod">
          <ac:chgData name="Phyllipe Lima" userId="afbdb2a7827722fd" providerId="LiveId" clId="{5F7D61B6-ABC5-49CA-B443-9E00A8D79EF6}" dt="2020-04-03T04:17:32.200" v="6836" actId="1076"/>
          <ac:spMkLst>
            <pc:docMk/>
            <pc:sldMk cId="3811773121" sldId="443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4:00:25.562" v="5710" actId="478"/>
          <ac:picMkLst>
            <pc:docMk/>
            <pc:sldMk cId="3811773121" sldId="443"/>
            <ac:picMk id="2" creationId="{4FDEDCFF-0EB2-42DE-B3B4-B7EB093DABC5}"/>
          </ac:picMkLst>
        </pc:picChg>
      </pc:sldChg>
      <pc:sldChg chg="addSp delSp modSp add del mod addAnim delAnim modAnim">
        <pc:chgData name="Phyllipe Lima" userId="afbdb2a7827722fd" providerId="LiveId" clId="{5F7D61B6-ABC5-49CA-B443-9E00A8D79EF6}" dt="2020-04-03T04:08:11.342" v="6495" actId="47"/>
        <pc:sldMkLst>
          <pc:docMk/>
          <pc:sldMk cId="1397090001" sldId="444"/>
        </pc:sldMkLst>
        <pc:spChg chg="add del mod">
          <ac:chgData name="Phyllipe Lima" userId="afbdb2a7827722fd" providerId="LiveId" clId="{5F7D61B6-ABC5-49CA-B443-9E00A8D79EF6}" dt="2020-04-03T04:08:02.059" v="6490" actId="1076"/>
          <ac:spMkLst>
            <pc:docMk/>
            <pc:sldMk cId="1397090001" sldId="444"/>
            <ac:spMk id="10" creationId="{0025EA58-FC97-4A70-A2EA-CC698A9A02BB}"/>
          </ac:spMkLst>
        </pc:spChg>
        <pc:picChg chg="add del">
          <ac:chgData name="Phyllipe Lima" userId="afbdb2a7827722fd" providerId="LiveId" clId="{5F7D61B6-ABC5-49CA-B443-9E00A8D79EF6}" dt="2020-04-03T04:04:06.239" v="6188" actId="478"/>
          <ac:picMkLst>
            <pc:docMk/>
            <pc:sldMk cId="1397090001" sldId="444"/>
            <ac:picMk id="2" creationId="{186201DE-40D7-4F77-BDBB-5041259D6779}"/>
          </ac:picMkLst>
        </pc:picChg>
        <pc:picChg chg="add del mod">
          <ac:chgData name="Phyllipe Lima" userId="afbdb2a7827722fd" providerId="LiveId" clId="{5F7D61B6-ABC5-49CA-B443-9E00A8D79EF6}" dt="2020-04-03T04:08:02.768" v="6491" actId="478"/>
          <ac:picMkLst>
            <pc:docMk/>
            <pc:sldMk cId="1397090001" sldId="444"/>
            <ac:picMk id="3" creationId="{F294DA45-D6B6-47ED-B9BE-5D69124D09F9}"/>
          </ac:picMkLst>
        </pc:picChg>
        <pc:picChg chg="add del mod">
          <ac:chgData name="Phyllipe Lima" userId="afbdb2a7827722fd" providerId="LiveId" clId="{5F7D61B6-ABC5-49CA-B443-9E00A8D79EF6}" dt="2020-04-03T04:08:03.657" v="6492" actId="478"/>
          <ac:picMkLst>
            <pc:docMk/>
            <pc:sldMk cId="1397090001" sldId="444"/>
            <ac:picMk id="4" creationId="{4790A232-6C33-412F-A3B5-8DAA679A2385}"/>
          </ac:picMkLst>
        </pc:picChg>
        <pc:picChg chg="add del mod">
          <ac:chgData name="Phyllipe Lima" userId="afbdb2a7827722fd" providerId="LiveId" clId="{5F7D61B6-ABC5-49CA-B443-9E00A8D79EF6}" dt="2020-04-03T04:08:01.616" v="6489"/>
          <ac:picMkLst>
            <pc:docMk/>
            <pc:sldMk cId="1397090001" sldId="444"/>
            <ac:picMk id="7" creationId="{2C9F10B4-1097-408E-A042-FDD603CF002D}"/>
          </ac:picMkLst>
        </pc:picChg>
      </pc:sldChg>
      <pc:sldChg chg="addSp delSp modSp add del mod">
        <pc:chgData name="Phyllipe Lima" userId="afbdb2a7827722fd" providerId="LiveId" clId="{5F7D61B6-ABC5-49CA-B443-9E00A8D79EF6}" dt="2020-04-03T04:14:08.061" v="6781" actId="47"/>
        <pc:sldMkLst>
          <pc:docMk/>
          <pc:sldMk cId="2954278825" sldId="445"/>
        </pc:sldMkLst>
        <pc:picChg chg="add mod">
          <ac:chgData name="Phyllipe Lima" userId="afbdb2a7827722fd" providerId="LiveId" clId="{5F7D61B6-ABC5-49CA-B443-9E00A8D79EF6}" dt="2020-04-03T04:05:02.665" v="6195" actId="1076"/>
          <ac:picMkLst>
            <pc:docMk/>
            <pc:sldMk cId="2954278825" sldId="445"/>
            <ac:picMk id="2" creationId="{78FA87E3-C119-4EDD-A4F1-B1EB7FAE0D64}"/>
          </ac:picMkLst>
        </pc:picChg>
        <pc:picChg chg="del">
          <ac:chgData name="Phyllipe Lima" userId="afbdb2a7827722fd" providerId="LiveId" clId="{5F7D61B6-ABC5-49CA-B443-9E00A8D79EF6}" dt="2020-04-03T04:04:59.385" v="6193" actId="478"/>
          <ac:picMkLst>
            <pc:docMk/>
            <pc:sldMk cId="2954278825" sldId="445"/>
            <ac:picMk id="3" creationId="{F294DA45-D6B6-47ED-B9BE-5D69124D09F9}"/>
          </ac:picMkLst>
        </pc:picChg>
      </pc:sldChg>
      <pc:sldChg chg="addSp modSp add mod">
        <pc:chgData name="Phyllipe Lima" userId="afbdb2a7827722fd" providerId="LiveId" clId="{5F7D61B6-ABC5-49CA-B443-9E00A8D79EF6}" dt="2020-04-03T04:18:30.128" v="6860"/>
        <pc:sldMkLst>
          <pc:docMk/>
          <pc:sldMk cId="1889386656" sldId="446"/>
        </pc:sldMkLst>
        <pc:spChg chg="mod">
          <ac:chgData name="Phyllipe Lima" userId="afbdb2a7827722fd" providerId="LiveId" clId="{5F7D61B6-ABC5-49CA-B443-9E00A8D79EF6}" dt="2020-04-03T04:18:26.629" v="6858" actId="1076"/>
          <ac:spMkLst>
            <pc:docMk/>
            <pc:sldMk cId="1889386656" sldId="446"/>
            <ac:spMk id="10" creationId="{0025EA58-FC97-4A70-A2EA-CC698A9A02BB}"/>
          </ac:spMkLst>
        </pc:spChg>
        <pc:spChg chg="add">
          <ac:chgData name="Phyllipe Lima" userId="afbdb2a7827722fd" providerId="LiveId" clId="{5F7D61B6-ABC5-49CA-B443-9E00A8D79EF6}" dt="2020-04-03T04:18:30.128" v="6860"/>
          <ac:spMkLst>
            <pc:docMk/>
            <pc:sldMk cId="1889386656" sldId="446"/>
            <ac:spMk id="11" creationId="{7BBB8F9A-7727-4A5E-85BA-B21476DFE238}"/>
          </ac:spMkLst>
        </pc:spChg>
        <pc:picChg chg="mod">
          <ac:chgData name="Phyllipe Lima" userId="afbdb2a7827722fd" providerId="LiveId" clId="{5F7D61B6-ABC5-49CA-B443-9E00A8D79EF6}" dt="2020-04-03T04:18:26.629" v="6858" actId="1076"/>
          <ac:picMkLst>
            <pc:docMk/>
            <pc:sldMk cId="1889386656" sldId="446"/>
            <ac:picMk id="3" creationId="{F294DA45-D6B6-47ED-B9BE-5D69124D09F9}"/>
          </ac:picMkLst>
        </pc:picChg>
        <pc:picChg chg="mod">
          <ac:chgData name="Phyllipe Lima" userId="afbdb2a7827722fd" providerId="LiveId" clId="{5F7D61B6-ABC5-49CA-B443-9E00A8D79EF6}" dt="2020-04-03T04:18:29.317" v="6859" actId="1076"/>
          <ac:picMkLst>
            <pc:docMk/>
            <pc:sldMk cId="1889386656" sldId="446"/>
            <ac:picMk id="4" creationId="{4790A232-6C33-412F-A3B5-8DAA679A2385}"/>
          </ac:picMkLst>
        </pc:picChg>
      </pc:sldChg>
      <pc:sldChg chg="addSp modSp add mod ord">
        <pc:chgData name="Phyllipe Lima" userId="afbdb2a7827722fd" providerId="LiveId" clId="{5F7D61B6-ABC5-49CA-B443-9E00A8D79EF6}" dt="2020-04-03T04:18:35.104" v="6862"/>
        <pc:sldMkLst>
          <pc:docMk/>
          <pc:sldMk cId="3828225447" sldId="447"/>
        </pc:sldMkLst>
        <pc:spChg chg="add">
          <ac:chgData name="Phyllipe Lima" userId="afbdb2a7827722fd" providerId="LiveId" clId="{5F7D61B6-ABC5-49CA-B443-9E00A8D79EF6}" dt="2020-04-03T04:18:35.104" v="6862"/>
          <ac:spMkLst>
            <pc:docMk/>
            <pc:sldMk cId="3828225447" sldId="447"/>
            <ac:spMk id="9" creationId="{D3B41E73-0828-41DC-9F09-503B9B83FD7E}"/>
          </ac:spMkLst>
        </pc:spChg>
        <pc:spChg chg="mod">
          <ac:chgData name="Phyllipe Lima" userId="afbdb2a7827722fd" providerId="LiveId" clId="{5F7D61B6-ABC5-49CA-B443-9E00A8D79EF6}" dt="2020-04-03T04:18:34.463" v="6861" actId="1076"/>
          <ac:spMkLst>
            <pc:docMk/>
            <pc:sldMk cId="3828225447" sldId="447"/>
            <ac:spMk id="10" creationId="{0025EA58-FC97-4A70-A2EA-CC698A9A02BB}"/>
          </ac:spMkLst>
        </pc:spChg>
        <pc:picChg chg="mod">
          <ac:chgData name="Phyllipe Lima" userId="afbdb2a7827722fd" providerId="LiveId" clId="{5F7D61B6-ABC5-49CA-B443-9E00A8D79EF6}" dt="2020-04-03T04:18:34.463" v="6861" actId="1076"/>
          <ac:picMkLst>
            <pc:docMk/>
            <pc:sldMk cId="3828225447" sldId="447"/>
            <ac:picMk id="7" creationId="{2C9F10B4-1097-408E-A042-FDD603CF002D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8:42.947" v="6864" actId="1076"/>
        <pc:sldMkLst>
          <pc:docMk/>
          <pc:sldMk cId="3740827929" sldId="448"/>
        </pc:sldMkLst>
        <pc:spChg chg="mod">
          <ac:chgData name="Phyllipe Lima" userId="afbdb2a7827722fd" providerId="LiveId" clId="{5F7D61B6-ABC5-49CA-B443-9E00A8D79EF6}" dt="2020-04-03T04:13:07.907" v="6774" actId="20577"/>
          <ac:spMkLst>
            <pc:docMk/>
            <pc:sldMk cId="3740827929" sldId="448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4:10:05.563" v="6702" actId="1076"/>
          <ac:spMkLst>
            <pc:docMk/>
            <pc:sldMk cId="3740827929" sldId="448"/>
            <ac:spMk id="11" creationId="{DFB23498-6FAF-46DB-B440-7907FAD676DB}"/>
          </ac:spMkLst>
        </pc:spChg>
        <pc:spChg chg="add mod">
          <ac:chgData name="Phyllipe Lima" userId="afbdb2a7827722fd" providerId="LiveId" clId="{5F7D61B6-ABC5-49CA-B443-9E00A8D79EF6}" dt="2020-04-03T04:18:42.947" v="6864" actId="1076"/>
          <ac:spMkLst>
            <pc:docMk/>
            <pc:sldMk cId="3740827929" sldId="448"/>
            <ac:spMk id="12" creationId="{EB398F76-F6BE-4EC0-8DD2-039DC3A6ECFD}"/>
          </ac:spMkLst>
        </pc:spChg>
        <pc:picChg chg="add mod">
          <ac:chgData name="Phyllipe Lima" userId="afbdb2a7827722fd" providerId="LiveId" clId="{5F7D61B6-ABC5-49CA-B443-9E00A8D79EF6}" dt="2020-04-03T04:10:05.563" v="6702" actId="1076"/>
          <ac:picMkLst>
            <pc:docMk/>
            <pc:sldMk cId="3740827929" sldId="448"/>
            <ac:picMk id="2" creationId="{C6F76297-DA9C-4DE4-B7BE-F6C6481ADE45}"/>
          </ac:picMkLst>
        </pc:picChg>
        <pc:picChg chg="del">
          <ac:chgData name="Phyllipe Lima" userId="afbdb2a7827722fd" providerId="LiveId" clId="{5F7D61B6-ABC5-49CA-B443-9E00A8D79EF6}" dt="2020-04-03T04:09:02.631" v="6616" actId="478"/>
          <ac:picMkLst>
            <pc:docMk/>
            <pc:sldMk cId="3740827929" sldId="448"/>
            <ac:picMk id="3" creationId="{F294DA45-D6B6-47ED-B9BE-5D69124D09F9}"/>
          </ac:picMkLst>
        </pc:picChg>
        <pc:picChg chg="del">
          <ac:chgData name="Phyllipe Lima" userId="afbdb2a7827722fd" providerId="LiveId" clId="{5F7D61B6-ABC5-49CA-B443-9E00A8D79EF6}" dt="2020-04-03T04:09:06.099" v="6618" actId="478"/>
          <ac:picMkLst>
            <pc:docMk/>
            <pc:sldMk cId="3740827929" sldId="448"/>
            <ac:picMk id="4" creationId="{4790A232-6C33-412F-A3B5-8DAA679A2385}"/>
          </ac:picMkLst>
        </pc:picChg>
      </pc:sldChg>
      <pc:sldChg chg="addSp delSp modSp add mod delAnim">
        <pc:chgData name="Phyllipe Lima" userId="afbdb2a7827722fd" providerId="LiveId" clId="{5F7D61B6-ABC5-49CA-B443-9E00A8D79EF6}" dt="2020-04-03T04:18:45.912" v="6865"/>
        <pc:sldMkLst>
          <pc:docMk/>
          <pc:sldMk cId="2015927131" sldId="449"/>
        </pc:sldMkLst>
        <pc:spChg chg="del">
          <ac:chgData name="Phyllipe Lima" userId="afbdb2a7827722fd" providerId="LiveId" clId="{5F7D61B6-ABC5-49CA-B443-9E00A8D79EF6}" dt="2020-04-03T04:13:48.492" v="6778" actId="478"/>
          <ac:spMkLst>
            <pc:docMk/>
            <pc:sldMk cId="2015927131" sldId="449"/>
            <ac:spMk id="10" creationId="{0025EA58-FC97-4A70-A2EA-CC698A9A02BB}"/>
          </ac:spMkLst>
        </pc:spChg>
        <pc:spChg chg="del">
          <ac:chgData name="Phyllipe Lima" userId="afbdb2a7827722fd" providerId="LiveId" clId="{5F7D61B6-ABC5-49CA-B443-9E00A8D79EF6}" dt="2020-04-03T04:13:47.176" v="6777" actId="478"/>
          <ac:spMkLst>
            <pc:docMk/>
            <pc:sldMk cId="2015927131" sldId="449"/>
            <ac:spMk id="11" creationId="{DFB23498-6FAF-46DB-B440-7907FAD676DB}"/>
          </ac:spMkLst>
        </pc:spChg>
        <pc:spChg chg="add">
          <ac:chgData name="Phyllipe Lima" userId="afbdb2a7827722fd" providerId="LiveId" clId="{5F7D61B6-ABC5-49CA-B443-9E00A8D79EF6}" dt="2020-04-03T04:18:45.912" v="6865"/>
          <ac:spMkLst>
            <pc:docMk/>
            <pc:sldMk cId="2015927131" sldId="449"/>
            <ac:spMk id="12" creationId="{6D3EB293-9C83-4339-8D68-04FD863C5C66}"/>
          </ac:spMkLst>
        </pc:spChg>
        <pc:picChg chg="del">
          <ac:chgData name="Phyllipe Lima" userId="afbdb2a7827722fd" providerId="LiveId" clId="{5F7D61B6-ABC5-49CA-B443-9E00A8D79EF6}" dt="2020-04-03T04:13:46.124" v="6776" actId="478"/>
          <ac:picMkLst>
            <pc:docMk/>
            <pc:sldMk cId="2015927131" sldId="449"/>
            <ac:picMk id="2" creationId="{C6F76297-DA9C-4DE4-B7BE-F6C6481ADE45}"/>
          </ac:picMkLst>
        </pc:picChg>
        <pc:picChg chg="add mod">
          <ac:chgData name="Phyllipe Lima" userId="afbdb2a7827722fd" providerId="LiveId" clId="{5F7D61B6-ABC5-49CA-B443-9E00A8D79EF6}" dt="2020-04-03T04:14:04.877" v="6780" actId="1076"/>
          <ac:picMkLst>
            <pc:docMk/>
            <pc:sldMk cId="2015927131" sldId="449"/>
            <ac:picMk id="3" creationId="{9A48D43B-064A-4125-8428-BA48FE6B4499}"/>
          </ac:picMkLst>
        </pc:picChg>
      </pc:sldChg>
      <pc:sldChg chg="addSp delSp modSp add mod modAnim">
        <pc:chgData name="Phyllipe Lima" userId="afbdb2a7827722fd" providerId="LiveId" clId="{5F7D61B6-ABC5-49CA-B443-9E00A8D79EF6}" dt="2020-04-03T04:22:10.943" v="6984" actId="14100"/>
        <pc:sldMkLst>
          <pc:docMk/>
          <pc:sldMk cId="4103153938" sldId="450"/>
        </pc:sldMkLst>
        <pc:spChg chg="mod">
          <ac:chgData name="Phyllipe Lima" userId="afbdb2a7827722fd" providerId="LiveId" clId="{5F7D61B6-ABC5-49CA-B443-9E00A8D79EF6}" dt="2020-04-03T04:19:19.113" v="6967" actId="20577"/>
          <ac:spMkLst>
            <pc:docMk/>
            <pc:sldMk cId="4103153938" sldId="450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4:18:55.244" v="6876" actId="20577"/>
          <ac:spMkLst>
            <pc:docMk/>
            <pc:sldMk cId="4103153938" sldId="450"/>
            <ac:spMk id="11" creationId="{79B11CEB-0806-4269-8ADE-EA745A8F6E4B}"/>
          </ac:spMkLst>
        </pc:spChg>
        <pc:spChg chg="add mod">
          <ac:chgData name="Phyllipe Lima" userId="afbdb2a7827722fd" providerId="LiveId" clId="{5F7D61B6-ABC5-49CA-B443-9E00A8D79EF6}" dt="2020-04-03T04:21:48.515" v="6978" actId="14100"/>
          <ac:spMkLst>
            <pc:docMk/>
            <pc:sldMk cId="4103153938" sldId="450"/>
            <ac:spMk id="13" creationId="{964D686C-9C9B-419A-988C-846670157BDC}"/>
          </ac:spMkLst>
        </pc:spChg>
        <pc:spChg chg="add mod">
          <ac:chgData name="Phyllipe Lima" userId="afbdb2a7827722fd" providerId="LiveId" clId="{5F7D61B6-ABC5-49CA-B443-9E00A8D79EF6}" dt="2020-04-03T04:22:10.943" v="6984" actId="14100"/>
          <ac:spMkLst>
            <pc:docMk/>
            <pc:sldMk cId="4103153938" sldId="450"/>
            <ac:spMk id="14" creationId="{B0CEFBEC-2D62-451D-BD9B-96013D440EA7}"/>
          </ac:spMkLst>
        </pc:spChg>
        <pc:picChg chg="del">
          <ac:chgData name="Phyllipe Lima" userId="afbdb2a7827722fd" providerId="LiveId" clId="{5F7D61B6-ABC5-49CA-B443-9E00A8D79EF6}" dt="2020-04-03T04:15:49.355" v="6783" actId="478"/>
          <ac:picMkLst>
            <pc:docMk/>
            <pc:sldMk cId="4103153938" sldId="450"/>
            <ac:picMk id="3" creationId="{F294DA45-D6B6-47ED-B9BE-5D69124D09F9}"/>
          </ac:picMkLst>
        </pc:picChg>
        <pc:picChg chg="del">
          <ac:chgData name="Phyllipe Lima" userId="afbdb2a7827722fd" providerId="LiveId" clId="{5F7D61B6-ABC5-49CA-B443-9E00A8D79EF6}" dt="2020-04-03T04:19:26.415" v="6968" actId="478"/>
          <ac:picMkLst>
            <pc:docMk/>
            <pc:sldMk cId="4103153938" sldId="450"/>
            <ac:picMk id="4" creationId="{4790A232-6C33-412F-A3B5-8DAA679A2385}"/>
          </ac:picMkLst>
        </pc:picChg>
        <pc:picChg chg="add mod">
          <ac:chgData name="Phyllipe Lima" userId="afbdb2a7827722fd" providerId="LiveId" clId="{5F7D61B6-ABC5-49CA-B443-9E00A8D79EF6}" dt="2020-04-03T04:21:22.238" v="6971" actId="27614"/>
          <ac:picMkLst>
            <pc:docMk/>
            <pc:sldMk cId="4103153938" sldId="450"/>
            <ac:picMk id="7" creationId="{3AD0E2A0-DBE5-4EA0-AB70-E148AA9F76F9}"/>
          </ac:picMkLst>
        </pc:picChg>
      </pc:sldChg>
      <pc:sldChg chg="modSp add mod modAnim">
        <pc:chgData name="Phyllipe Lima" userId="afbdb2a7827722fd" providerId="LiveId" clId="{5F7D61B6-ABC5-49CA-B443-9E00A8D79EF6}" dt="2020-04-03T04:24:09.123" v="7214" actId="20577"/>
        <pc:sldMkLst>
          <pc:docMk/>
          <pc:sldMk cId="2864930097" sldId="451"/>
        </pc:sldMkLst>
        <pc:spChg chg="mod">
          <ac:chgData name="Phyllipe Lima" userId="afbdb2a7827722fd" providerId="LiveId" clId="{5F7D61B6-ABC5-49CA-B443-9E00A8D79EF6}" dt="2020-04-03T04:23:00.095" v="7012" actId="20577"/>
          <ac:spMkLst>
            <pc:docMk/>
            <pc:sldMk cId="2864930097" sldId="451"/>
            <ac:spMk id="9" creationId="{D0A97853-0371-4A44-89FC-C7631D39F27C}"/>
          </ac:spMkLst>
        </pc:spChg>
        <pc:spChg chg="mod">
          <ac:chgData name="Phyllipe Lima" userId="afbdb2a7827722fd" providerId="LiveId" clId="{5F7D61B6-ABC5-49CA-B443-9E00A8D79EF6}" dt="2020-04-03T04:24:09.123" v="7214" actId="20577"/>
          <ac:spMkLst>
            <pc:docMk/>
            <pc:sldMk cId="2864930097" sldId="451"/>
            <ac:spMk id="10" creationId="{0025EA58-FC97-4A70-A2EA-CC698A9A02BB}"/>
          </ac:spMkLst>
        </pc:spChg>
      </pc:sldChg>
    </pc:docChg>
  </pc:docChgLst>
  <pc:docChgLst>
    <pc:chgData name="Phyllipe Lima" userId="afbdb2a7827722fd" providerId="LiveId" clId="{F0B95372-3778-6F47-845C-EC61C9763D50}"/>
    <pc:docChg chg="custSel modSld">
      <pc:chgData name="Phyllipe Lima" userId="afbdb2a7827722fd" providerId="LiveId" clId="{F0B95372-3778-6F47-845C-EC61C9763D50}" dt="2020-04-20T04:06:49.767" v="38" actId="20577"/>
      <pc:docMkLst>
        <pc:docMk/>
      </pc:docMkLst>
      <pc:sldChg chg="modSp">
        <pc:chgData name="Phyllipe Lima" userId="afbdb2a7827722fd" providerId="LiveId" clId="{F0B95372-3778-6F47-845C-EC61C9763D50}" dt="2020-04-20T04:03:42.343" v="12" actId="27636"/>
        <pc:sldMkLst>
          <pc:docMk/>
          <pc:sldMk cId="214910676" sldId="428"/>
        </pc:sldMkLst>
        <pc:spChg chg="mod">
          <ac:chgData name="Phyllipe Lima" userId="afbdb2a7827722fd" providerId="LiveId" clId="{F0B95372-3778-6F47-845C-EC61C9763D50}" dt="2020-04-20T04:03:42.343" v="12" actId="27636"/>
          <ac:spMkLst>
            <pc:docMk/>
            <pc:sldMk cId="214910676" sldId="428"/>
            <ac:spMk id="3" creationId="{00000000-0000-0000-0000-000000000000}"/>
          </ac:spMkLst>
        </pc:spChg>
      </pc:sldChg>
      <pc:sldChg chg="modSp">
        <pc:chgData name="Phyllipe Lima" userId="afbdb2a7827722fd" providerId="LiveId" clId="{F0B95372-3778-6F47-845C-EC61C9763D50}" dt="2020-04-20T04:03:43.857" v="19" actId="20577"/>
        <pc:sldMkLst>
          <pc:docMk/>
          <pc:sldMk cId="129562909" sldId="485"/>
        </pc:sldMkLst>
        <pc:spChg chg="mod">
          <ac:chgData name="Phyllipe Lima" userId="afbdb2a7827722fd" providerId="LiveId" clId="{F0B95372-3778-6F47-845C-EC61C9763D50}" dt="2020-04-20T04:03:43.857" v="19" actId="20577"/>
          <ac:spMkLst>
            <pc:docMk/>
            <pc:sldMk cId="129562909" sldId="485"/>
            <ac:spMk id="3" creationId="{00000000-0000-0000-0000-000000000000}"/>
          </ac:spMkLst>
        </pc:spChg>
      </pc:sldChg>
      <pc:sldChg chg="modSp">
        <pc:chgData name="Phyllipe Lima" userId="afbdb2a7827722fd" providerId="LiveId" clId="{F0B95372-3778-6F47-845C-EC61C9763D50}" dt="2020-04-20T04:04:59.970" v="23" actId="1076"/>
        <pc:sldMkLst>
          <pc:docMk/>
          <pc:sldMk cId="3569439164" sldId="486"/>
        </pc:sldMkLst>
        <pc:spChg chg="mod">
          <ac:chgData name="Phyllipe Lima" userId="afbdb2a7827722fd" providerId="LiveId" clId="{F0B95372-3778-6F47-845C-EC61C9763D50}" dt="2020-04-20T04:03:41.953" v="2" actId="27636"/>
          <ac:spMkLst>
            <pc:docMk/>
            <pc:sldMk cId="3569439164" sldId="486"/>
            <ac:spMk id="3" creationId="{00000000-0000-0000-0000-000000000000}"/>
          </ac:spMkLst>
        </pc:spChg>
        <pc:picChg chg="mod">
          <ac:chgData name="Phyllipe Lima" userId="afbdb2a7827722fd" providerId="LiveId" clId="{F0B95372-3778-6F47-845C-EC61C9763D50}" dt="2020-04-20T04:04:59.970" v="23" actId="1076"/>
          <ac:picMkLst>
            <pc:docMk/>
            <pc:sldMk cId="3569439164" sldId="486"/>
            <ac:picMk id="4" creationId="{16B5B9E4-709E-441F-82B4-F5F75E105BAA}"/>
          </ac:picMkLst>
        </pc:picChg>
      </pc:sldChg>
      <pc:sldChg chg="modSp">
        <pc:chgData name="Phyllipe Lima" userId="afbdb2a7827722fd" providerId="LiveId" clId="{F0B95372-3778-6F47-845C-EC61C9763D50}" dt="2020-04-20T04:05:09.204" v="24" actId="167"/>
        <pc:sldMkLst>
          <pc:docMk/>
          <pc:sldMk cId="893454286" sldId="487"/>
        </pc:sldMkLst>
        <pc:spChg chg="mod">
          <ac:chgData name="Phyllipe Lima" userId="afbdb2a7827722fd" providerId="LiveId" clId="{F0B95372-3778-6F47-845C-EC61C9763D50}" dt="2020-04-20T04:03:41.985" v="3" actId="27636"/>
          <ac:spMkLst>
            <pc:docMk/>
            <pc:sldMk cId="893454286" sldId="487"/>
            <ac:spMk id="3" creationId="{00000000-0000-0000-0000-000000000000}"/>
          </ac:spMkLst>
        </pc:spChg>
        <pc:picChg chg="mod">
          <ac:chgData name="Phyllipe Lima" userId="afbdb2a7827722fd" providerId="LiveId" clId="{F0B95372-3778-6F47-845C-EC61C9763D50}" dt="2020-04-20T04:05:09.204" v="24" actId="167"/>
          <ac:picMkLst>
            <pc:docMk/>
            <pc:sldMk cId="893454286" sldId="487"/>
            <ac:picMk id="9" creationId="{3FFAB50D-ED0D-4105-A44E-BAEF12ECF3DA}"/>
          </ac:picMkLst>
        </pc:picChg>
      </pc:sldChg>
      <pc:sldChg chg="modSp">
        <pc:chgData name="Phyllipe Lima" userId="afbdb2a7827722fd" providerId="LiveId" clId="{F0B95372-3778-6F47-845C-EC61C9763D50}" dt="2020-04-20T04:05:31.640" v="27" actId="14100"/>
        <pc:sldMkLst>
          <pc:docMk/>
          <pc:sldMk cId="1529101831" sldId="488"/>
        </pc:sldMkLst>
        <pc:spChg chg="mod">
          <ac:chgData name="Phyllipe Lima" userId="afbdb2a7827722fd" providerId="LiveId" clId="{F0B95372-3778-6F47-845C-EC61C9763D50}" dt="2020-04-20T04:05:27.836" v="26" actId="1076"/>
          <ac:spMkLst>
            <pc:docMk/>
            <pc:sldMk cId="1529101831" sldId="488"/>
            <ac:spMk id="3" creationId="{00000000-0000-0000-0000-000000000000}"/>
          </ac:spMkLst>
        </pc:spChg>
        <pc:picChg chg="mod">
          <ac:chgData name="Phyllipe Lima" userId="afbdb2a7827722fd" providerId="LiveId" clId="{F0B95372-3778-6F47-845C-EC61C9763D50}" dt="2020-04-20T04:05:31.640" v="27" actId="14100"/>
          <ac:picMkLst>
            <pc:docMk/>
            <pc:sldMk cId="1529101831" sldId="488"/>
            <ac:picMk id="4" creationId="{CC0CCD49-7D55-431D-8DAE-290160A6DB87}"/>
          </ac:picMkLst>
        </pc:picChg>
      </pc:sldChg>
      <pc:sldChg chg="modSp">
        <pc:chgData name="Phyllipe Lima" userId="afbdb2a7827722fd" providerId="LiveId" clId="{F0B95372-3778-6F47-845C-EC61C9763D50}" dt="2020-04-20T04:05:41.231" v="28" actId="1076"/>
        <pc:sldMkLst>
          <pc:docMk/>
          <pc:sldMk cId="4231870823" sldId="489"/>
        </pc:sldMkLst>
        <pc:spChg chg="mod">
          <ac:chgData name="Phyllipe Lima" userId="afbdb2a7827722fd" providerId="LiveId" clId="{F0B95372-3778-6F47-845C-EC61C9763D50}" dt="2020-04-20T04:03:42.040" v="5" actId="27636"/>
          <ac:spMkLst>
            <pc:docMk/>
            <pc:sldMk cId="4231870823" sldId="489"/>
            <ac:spMk id="3" creationId="{00000000-0000-0000-0000-000000000000}"/>
          </ac:spMkLst>
        </pc:spChg>
        <pc:picChg chg="mod">
          <ac:chgData name="Phyllipe Lima" userId="afbdb2a7827722fd" providerId="LiveId" clId="{F0B95372-3778-6F47-845C-EC61C9763D50}" dt="2020-04-20T04:05:41.231" v="28" actId="1076"/>
          <ac:picMkLst>
            <pc:docMk/>
            <pc:sldMk cId="4231870823" sldId="489"/>
            <ac:picMk id="2050" creationId="{B2EBE8CF-4FDE-449E-A6FE-80744C4AC1F7}"/>
          </ac:picMkLst>
        </pc:picChg>
      </pc:sldChg>
      <pc:sldChg chg="modSp">
        <pc:chgData name="Phyllipe Lima" userId="afbdb2a7827722fd" providerId="LiveId" clId="{F0B95372-3778-6F47-845C-EC61C9763D50}" dt="2020-04-20T04:03:42.058" v="6" actId="27636"/>
        <pc:sldMkLst>
          <pc:docMk/>
          <pc:sldMk cId="3081964968" sldId="490"/>
        </pc:sldMkLst>
        <pc:spChg chg="mod">
          <ac:chgData name="Phyllipe Lima" userId="afbdb2a7827722fd" providerId="LiveId" clId="{F0B95372-3778-6F47-845C-EC61C9763D50}" dt="2020-04-20T04:03:42.058" v="6" actId="27636"/>
          <ac:spMkLst>
            <pc:docMk/>
            <pc:sldMk cId="3081964968" sldId="490"/>
            <ac:spMk id="3" creationId="{00000000-0000-0000-0000-000000000000}"/>
          </ac:spMkLst>
        </pc:spChg>
      </pc:sldChg>
      <pc:sldChg chg="modSp">
        <pc:chgData name="Phyllipe Lima" userId="afbdb2a7827722fd" providerId="LiveId" clId="{F0B95372-3778-6F47-845C-EC61C9763D50}" dt="2020-04-20T04:06:06.978" v="30" actId="20577"/>
        <pc:sldMkLst>
          <pc:docMk/>
          <pc:sldMk cId="2359821670" sldId="492"/>
        </pc:sldMkLst>
        <pc:spChg chg="mod">
          <ac:chgData name="Phyllipe Lima" userId="afbdb2a7827722fd" providerId="LiveId" clId="{F0B95372-3778-6F47-845C-EC61C9763D50}" dt="2020-04-20T04:06:06.978" v="30" actId="20577"/>
          <ac:spMkLst>
            <pc:docMk/>
            <pc:sldMk cId="2359821670" sldId="492"/>
            <ac:spMk id="3" creationId="{00000000-0000-0000-0000-000000000000}"/>
          </ac:spMkLst>
        </pc:spChg>
      </pc:sldChg>
      <pc:sldChg chg="modSp">
        <pc:chgData name="Phyllipe Lima" userId="afbdb2a7827722fd" providerId="LiveId" clId="{F0B95372-3778-6F47-845C-EC61C9763D50}" dt="2020-04-20T04:06:49.767" v="38" actId="20577"/>
        <pc:sldMkLst>
          <pc:docMk/>
          <pc:sldMk cId="2532053174" sldId="494"/>
        </pc:sldMkLst>
        <pc:spChg chg="mod">
          <ac:chgData name="Phyllipe Lima" userId="afbdb2a7827722fd" providerId="LiveId" clId="{F0B95372-3778-6F47-845C-EC61C9763D50}" dt="2020-04-20T04:06:49.767" v="38" actId="20577"/>
          <ac:spMkLst>
            <pc:docMk/>
            <pc:sldMk cId="2532053174" sldId="494"/>
            <ac:spMk id="28" creationId="{A2A53A7D-9813-4FDF-A241-DF2FC6DC35F2}"/>
          </ac:spMkLst>
        </pc:spChg>
      </pc:sldChg>
      <pc:sldChg chg="modSp">
        <pc:chgData name="Phyllipe Lima" userId="afbdb2a7827722fd" providerId="LiveId" clId="{F0B95372-3778-6F47-845C-EC61C9763D50}" dt="2020-04-20T04:03:42.200" v="10" actId="27636"/>
        <pc:sldMkLst>
          <pc:docMk/>
          <pc:sldMk cId="754795190" sldId="495"/>
        </pc:sldMkLst>
        <pc:spChg chg="mod">
          <ac:chgData name="Phyllipe Lima" userId="afbdb2a7827722fd" providerId="LiveId" clId="{F0B95372-3778-6F47-845C-EC61C9763D50}" dt="2020-04-20T04:03:42.200" v="10" actId="27636"/>
          <ac:spMkLst>
            <pc:docMk/>
            <pc:sldMk cId="754795190" sldId="495"/>
            <ac:spMk id="19" creationId="{9D4189DC-67E4-4725-897C-3BC1A2BDABB3}"/>
          </ac:spMkLst>
        </pc:spChg>
      </pc:sldChg>
    </pc:docChg>
  </pc:docChgLst>
  <pc:docChgLst>
    <pc:chgData name="Phyllipe Lima" userId="afbdb2a7827722fd" providerId="LiveId" clId="{6CB16C3E-0E19-4C29-893E-12BD5EBAFE7D}"/>
    <pc:docChg chg="addSld delSld modSld">
      <pc:chgData name="Phyllipe Lima" userId="afbdb2a7827722fd" providerId="LiveId" clId="{6CB16C3E-0E19-4C29-893E-12BD5EBAFE7D}" dt="2020-03-20T21:48:58.269" v="206" actId="5793"/>
      <pc:docMkLst>
        <pc:docMk/>
      </pc:docMkLst>
      <pc:sldChg chg="modSp mod">
        <pc:chgData name="Phyllipe Lima" userId="afbdb2a7827722fd" providerId="LiveId" clId="{6CB16C3E-0E19-4C29-893E-12BD5EBAFE7D}" dt="2020-03-20T21:47:44.549" v="21" actId="20577"/>
        <pc:sldMkLst>
          <pc:docMk/>
          <pc:sldMk cId="1975627203" sldId="257"/>
        </pc:sldMkLst>
        <pc:spChg chg="mod">
          <ac:chgData name="Phyllipe Lima" userId="afbdb2a7827722fd" providerId="LiveId" clId="{6CB16C3E-0E19-4C29-893E-12BD5EBAFE7D}" dt="2020-03-20T21:47:44.549" v="21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Anim">
        <pc:chgData name="Phyllipe Lima" userId="afbdb2a7827722fd" providerId="LiveId" clId="{6CB16C3E-0E19-4C29-893E-12BD5EBAFE7D}" dt="2020-03-20T21:48:58.269" v="206" actId="5793"/>
        <pc:sldMkLst>
          <pc:docMk/>
          <pc:sldMk cId="1708451728" sldId="259"/>
        </pc:sldMkLst>
        <pc:spChg chg="mod">
          <ac:chgData name="Phyllipe Lima" userId="afbdb2a7827722fd" providerId="LiveId" clId="{6CB16C3E-0E19-4C29-893E-12BD5EBAFE7D}" dt="2020-03-20T21:48:58.269" v="206" actId="5793"/>
          <ac:spMkLst>
            <pc:docMk/>
            <pc:sldMk cId="1708451728" sldId="259"/>
            <ac:spMk id="3" creationId="{00000000-0000-0000-0000-000000000000}"/>
          </ac:spMkLst>
        </pc:spChg>
      </pc:sldChg>
      <pc:sldChg chg="del">
        <pc:chgData name="Phyllipe Lima" userId="afbdb2a7827722fd" providerId="LiveId" clId="{6CB16C3E-0E19-4C29-893E-12BD5EBAFE7D}" dt="2020-03-20T21:47:57.663" v="23" actId="47"/>
        <pc:sldMkLst>
          <pc:docMk/>
          <pc:sldMk cId="1713426029" sldId="404"/>
        </pc:sldMkLst>
      </pc:sldChg>
      <pc:sldChg chg="add">
        <pc:chgData name="Phyllipe Lima" userId="afbdb2a7827722fd" providerId="LiveId" clId="{6CB16C3E-0E19-4C29-893E-12BD5EBAFE7D}" dt="2020-03-20T21:47:55.634" v="22"/>
        <pc:sldMkLst>
          <pc:docMk/>
          <pc:sldMk cId="3168639760" sldId="416"/>
        </pc:sldMkLst>
      </pc:sldChg>
    </pc:docChg>
  </pc:docChgLst>
  <pc:docChgLst>
    <pc:chgData name="Phyllipe Lima" userId="afbdb2a7827722fd" providerId="LiveId" clId="{4CEA5487-A226-4B20-BC0D-E18F01136622}"/>
    <pc:docChg chg="undo custSel addSld delSld modSld sldOrd">
      <pc:chgData name="Phyllipe Lima" userId="afbdb2a7827722fd" providerId="LiveId" clId="{4CEA5487-A226-4B20-BC0D-E18F01136622}" dt="2020-04-06T04:40:44.275" v="11401" actId="962"/>
      <pc:docMkLst>
        <pc:docMk/>
      </pc:docMkLst>
      <pc:sldChg chg="modSp modAnim">
        <pc:chgData name="Phyllipe Lima" userId="afbdb2a7827722fd" providerId="LiveId" clId="{4CEA5487-A226-4B20-BC0D-E18F01136622}" dt="2020-04-06T01:42:05.661" v="179" actId="20577"/>
        <pc:sldMkLst>
          <pc:docMk/>
          <pc:sldMk cId="1708451728" sldId="259"/>
        </pc:sldMkLst>
        <pc:spChg chg="mod">
          <ac:chgData name="Phyllipe Lima" userId="afbdb2a7827722fd" providerId="LiveId" clId="{4CEA5487-A226-4B20-BC0D-E18F01136622}" dt="2020-04-06T01:42:05.661" v="179" actId="20577"/>
          <ac:spMkLst>
            <pc:docMk/>
            <pc:sldMk cId="1708451728" sldId="259"/>
            <ac:spMk id="3" creationId="{00000000-0000-0000-0000-000000000000}"/>
          </ac:spMkLst>
        </pc:spChg>
      </pc:sldChg>
      <pc:sldChg chg="delSp modSp add mod">
        <pc:chgData name="Phyllipe Lima" userId="afbdb2a7827722fd" providerId="LiveId" clId="{4CEA5487-A226-4B20-BC0D-E18F01136622}" dt="2020-04-06T01:41:21.089" v="27" actId="14100"/>
        <pc:sldMkLst>
          <pc:docMk/>
          <pc:sldMk cId="3771346874" sldId="418"/>
        </pc:sldMkLst>
        <pc:spChg chg="mod">
          <ac:chgData name="Phyllipe Lima" userId="afbdb2a7827722fd" providerId="LiveId" clId="{4CEA5487-A226-4B20-BC0D-E18F01136622}" dt="2020-04-06T01:41:21.089" v="27" actId="14100"/>
          <ac:spMkLst>
            <pc:docMk/>
            <pc:sldMk cId="3771346874" sldId="418"/>
            <ac:spMk id="10" creationId="{B49B171B-8E2E-4B50-ADB2-87B0FC0D608E}"/>
          </ac:spMkLst>
        </pc:spChg>
        <pc:spChg chg="del">
          <ac:chgData name="Phyllipe Lima" userId="afbdb2a7827722fd" providerId="LiveId" clId="{4CEA5487-A226-4B20-BC0D-E18F01136622}" dt="2020-04-06T01:41:11.555" v="21" actId="478"/>
          <ac:spMkLst>
            <pc:docMk/>
            <pc:sldMk cId="3771346874" sldId="418"/>
            <ac:spMk id="13" creationId="{B2D92254-2B60-4F84-898E-67611B4EB7D4}"/>
          </ac:spMkLst>
        </pc:spChg>
        <pc:picChg chg="del">
          <ac:chgData name="Phyllipe Lima" userId="afbdb2a7827722fd" providerId="LiveId" clId="{4CEA5487-A226-4B20-BC0D-E18F01136622}" dt="2020-04-06T01:41:12.551" v="22" actId="478"/>
          <ac:picMkLst>
            <pc:docMk/>
            <pc:sldMk cId="3771346874" sldId="418"/>
            <ac:picMk id="12" creationId="{96D1B8A3-8A5C-45E0-AD73-8EC23FA1C5B6}"/>
          </ac:picMkLst>
        </pc:picChg>
        <pc:picChg chg="mod">
          <ac:chgData name="Phyllipe Lima" userId="afbdb2a7827722fd" providerId="LiveId" clId="{4CEA5487-A226-4B20-BC0D-E18F01136622}" dt="2020-04-06T01:41:15.401" v="24" actId="1076"/>
          <ac:picMkLst>
            <pc:docMk/>
            <pc:sldMk cId="3771346874" sldId="418"/>
            <ac:picMk id="1026" creationId="{D4EA277A-03C9-4436-933A-379B9919037E}"/>
          </ac:picMkLst>
        </pc:picChg>
      </pc:sldChg>
      <pc:sldChg chg="addSp delSp modSp mod delAnim">
        <pc:chgData name="Phyllipe Lima" userId="afbdb2a7827722fd" providerId="LiveId" clId="{4CEA5487-A226-4B20-BC0D-E18F01136622}" dt="2020-04-06T03:06:38.005" v="1327" actId="1076"/>
        <pc:sldMkLst>
          <pc:docMk/>
          <pc:sldMk cId="2500104174" sldId="427"/>
        </pc:sldMkLst>
        <pc:spChg chg="add del">
          <ac:chgData name="Phyllipe Lima" userId="afbdb2a7827722fd" providerId="LiveId" clId="{4CEA5487-A226-4B20-BC0D-E18F01136622}" dt="2020-04-06T03:05:13.297" v="1256"/>
          <ac:spMkLst>
            <pc:docMk/>
            <pc:sldMk cId="2500104174" sldId="427"/>
            <ac:spMk id="4" creationId="{94254C7E-E97F-436D-8D04-F7F6AEA7717D}"/>
          </ac:spMkLst>
        </pc:spChg>
        <pc:spChg chg="del">
          <ac:chgData name="Phyllipe Lima" userId="afbdb2a7827722fd" providerId="LiveId" clId="{4CEA5487-A226-4B20-BC0D-E18F01136622}" dt="2020-04-06T03:06:20.908" v="1307" actId="478"/>
          <ac:spMkLst>
            <pc:docMk/>
            <pc:sldMk cId="2500104174" sldId="427"/>
            <ac:spMk id="10" creationId="{0025EA58-FC97-4A70-A2EA-CC698A9A02BB}"/>
          </ac:spMkLst>
        </pc:spChg>
        <pc:spChg chg="add mod">
          <ac:chgData name="Phyllipe Lima" userId="afbdb2a7827722fd" providerId="LiveId" clId="{4CEA5487-A226-4B20-BC0D-E18F01136622}" dt="2020-04-06T03:06:38.005" v="1327" actId="1076"/>
          <ac:spMkLst>
            <pc:docMk/>
            <pc:sldMk cId="2500104174" sldId="427"/>
            <ac:spMk id="11" creationId="{C2C91EF0-77E9-453E-BC06-6319E104BC28}"/>
          </ac:spMkLst>
        </pc:spChg>
        <pc:picChg chg="del">
          <ac:chgData name="Phyllipe Lima" userId="afbdb2a7827722fd" providerId="LiveId" clId="{4CEA5487-A226-4B20-BC0D-E18F01136622}" dt="2020-04-06T03:05:37.007" v="1304" actId="478"/>
          <ac:picMkLst>
            <pc:docMk/>
            <pc:sldMk cId="2500104174" sldId="427"/>
            <ac:picMk id="2" creationId="{7D032449-3DC9-4702-8DA1-5DAE71231A7E}"/>
          </ac:picMkLst>
        </pc:picChg>
        <pc:picChg chg="add mod">
          <ac:chgData name="Phyllipe Lima" userId="afbdb2a7827722fd" providerId="LiveId" clId="{4CEA5487-A226-4B20-BC0D-E18F01136622}" dt="2020-04-06T03:06:25.707" v="1309" actId="14100"/>
          <ac:picMkLst>
            <pc:docMk/>
            <pc:sldMk cId="2500104174" sldId="427"/>
            <ac:picMk id="7" creationId="{EE25BAAF-C23B-403D-B0CB-838D317A5F68}"/>
          </ac:picMkLst>
        </pc:picChg>
      </pc:sldChg>
      <pc:sldChg chg="addSp delSp modSp mod delAnim modAnim">
        <pc:chgData name="Phyllipe Lima" userId="afbdb2a7827722fd" providerId="LiveId" clId="{4CEA5487-A226-4B20-BC0D-E18F01136622}" dt="2020-04-06T02:10:36.940" v="513" actId="20577"/>
        <pc:sldMkLst>
          <pc:docMk/>
          <pc:sldMk cId="214910676" sldId="428"/>
        </pc:sldMkLst>
        <pc:spChg chg="mod">
          <ac:chgData name="Phyllipe Lima" userId="afbdb2a7827722fd" providerId="LiveId" clId="{4CEA5487-A226-4B20-BC0D-E18F01136622}" dt="2020-04-06T02:10:36.940" v="513" actId="20577"/>
          <ac:spMkLst>
            <pc:docMk/>
            <pc:sldMk cId="214910676" sldId="428"/>
            <ac:spMk id="2" creationId="{00000000-0000-0000-0000-000000000000}"/>
          </ac:spMkLst>
        </pc:spChg>
        <pc:spChg chg="mod">
          <ac:chgData name="Phyllipe Lima" userId="afbdb2a7827722fd" providerId="LiveId" clId="{4CEA5487-A226-4B20-BC0D-E18F01136622}" dt="2020-04-06T02:08:58.607" v="253" actId="20577"/>
          <ac:spMkLst>
            <pc:docMk/>
            <pc:sldMk cId="214910676" sldId="428"/>
            <ac:spMk id="3" creationId="{00000000-0000-0000-0000-000000000000}"/>
          </ac:spMkLst>
        </pc:spChg>
        <pc:spChg chg="add mod">
          <ac:chgData name="Phyllipe Lima" userId="afbdb2a7827722fd" providerId="LiveId" clId="{4CEA5487-A226-4B20-BC0D-E18F01136622}" dt="2020-04-06T02:10:13.138" v="489" actId="20577"/>
          <ac:spMkLst>
            <pc:docMk/>
            <pc:sldMk cId="214910676" sldId="428"/>
            <ac:spMk id="11" creationId="{8A1A30E2-4222-41F8-B6C8-006CF4CADB39}"/>
          </ac:spMkLst>
        </pc:spChg>
        <pc:spChg chg="del">
          <ac:chgData name="Phyllipe Lima" userId="afbdb2a7827722fd" providerId="LiveId" clId="{4CEA5487-A226-4B20-BC0D-E18F01136622}" dt="2020-04-06T02:08:33.008" v="180" actId="478"/>
          <ac:spMkLst>
            <pc:docMk/>
            <pc:sldMk cId="214910676" sldId="428"/>
            <ac:spMk id="12" creationId="{1CD7D7AB-5092-4733-9C35-B0FF554AF2BB}"/>
          </ac:spMkLst>
        </pc:spChg>
      </pc:sldChg>
      <pc:sldChg chg="del">
        <pc:chgData name="Phyllipe Lima" userId="afbdb2a7827722fd" providerId="LiveId" clId="{4CEA5487-A226-4B20-BC0D-E18F01136622}" dt="2020-04-06T04:01:48.401" v="7465" actId="47"/>
        <pc:sldMkLst>
          <pc:docMk/>
          <pc:sldMk cId="2892376544" sldId="429"/>
        </pc:sldMkLst>
      </pc:sldChg>
      <pc:sldChg chg="del">
        <pc:chgData name="Phyllipe Lima" userId="afbdb2a7827722fd" providerId="LiveId" clId="{4CEA5487-A226-4B20-BC0D-E18F01136622}" dt="2020-04-06T04:01:47.697" v="7464" actId="47"/>
        <pc:sldMkLst>
          <pc:docMk/>
          <pc:sldMk cId="3283988494" sldId="430"/>
        </pc:sldMkLst>
      </pc:sldChg>
      <pc:sldChg chg="del">
        <pc:chgData name="Phyllipe Lima" userId="afbdb2a7827722fd" providerId="LiveId" clId="{4CEA5487-A226-4B20-BC0D-E18F01136622}" dt="2020-04-06T04:01:47.058" v="7463" actId="47"/>
        <pc:sldMkLst>
          <pc:docMk/>
          <pc:sldMk cId="3615832884" sldId="431"/>
        </pc:sldMkLst>
      </pc:sldChg>
      <pc:sldChg chg="del">
        <pc:chgData name="Phyllipe Lima" userId="afbdb2a7827722fd" providerId="LiveId" clId="{4CEA5487-A226-4B20-BC0D-E18F01136622}" dt="2020-04-06T04:01:46.408" v="7462" actId="47"/>
        <pc:sldMkLst>
          <pc:docMk/>
          <pc:sldMk cId="1738586362" sldId="432"/>
        </pc:sldMkLst>
      </pc:sldChg>
      <pc:sldChg chg="del">
        <pc:chgData name="Phyllipe Lima" userId="afbdb2a7827722fd" providerId="LiveId" clId="{4CEA5487-A226-4B20-BC0D-E18F01136622}" dt="2020-04-06T04:01:45.682" v="7461" actId="47"/>
        <pc:sldMkLst>
          <pc:docMk/>
          <pc:sldMk cId="1198173048" sldId="433"/>
        </pc:sldMkLst>
      </pc:sldChg>
      <pc:sldChg chg="del">
        <pc:chgData name="Phyllipe Lima" userId="afbdb2a7827722fd" providerId="LiveId" clId="{4CEA5487-A226-4B20-BC0D-E18F01136622}" dt="2020-04-06T04:01:44.528" v="7460" actId="47"/>
        <pc:sldMkLst>
          <pc:docMk/>
          <pc:sldMk cId="2049543009" sldId="434"/>
        </pc:sldMkLst>
      </pc:sldChg>
      <pc:sldChg chg="del">
        <pc:chgData name="Phyllipe Lima" userId="afbdb2a7827722fd" providerId="LiveId" clId="{4CEA5487-A226-4B20-BC0D-E18F01136622}" dt="2020-04-06T04:01:43.817" v="7459" actId="47"/>
        <pc:sldMkLst>
          <pc:docMk/>
          <pc:sldMk cId="1562094182" sldId="435"/>
        </pc:sldMkLst>
      </pc:sldChg>
      <pc:sldChg chg="del">
        <pc:chgData name="Phyllipe Lima" userId="afbdb2a7827722fd" providerId="LiveId" clId="{4CEA5487-A226-4B20-BC0D-E18F01136622}" dt="2020-04-06T04:01:43.155" v="7458" actId="47"/>
        <pc:sldMkLst>
          <pc:docMk/>
          <pc:sldMk cId="2032005419" sldId="436"/>
        </pc:sldMkLst>
      </pc:sldChg>
      <pc:sldChg chg="del">
        <pc:chgData name="Phyllipe Lima" userId="afbdb2a7827722fd" providerId="LiveId" clId="{4CEA5487-A226-4B20-BC0D-E18F01136622}" dt="2020-04-06T04:01:42.377" v="7457" actId="47"/>
        <pc:sldMkLst>
          <pc:docMk/>
          <pc:sldMk cId="3614836813" sldId="437"/>
        </pc:sldMkLst>
      </pc:sldChg>
      <pc:sldChg chg="del">
        <pc:chgData name="Phyllipe Lima" userId="afbdb2a7827722fd" providerId="LiveId" clId="{4CEA5487-A226-4B20-BC0D-E18F01136622}" dt="2020-04-06T04:01:41.751" v="7456" actId="47"/>
        <pc:sldMkLst>
          <pc:docMk/>
          <pc:sldMk cId="2218739798" sldId="438"/>
        </pc:sldMkLst>
      </pc:sldChg>
      <pc:sldChg chg="del">
        <pc:chgData name="Phyllipe Lima" userId="afbdb2a7827722fd" providerId="LiveId" clId="{4CEA5487-A226-4B20-BC0D-E18F01136622}" dt="2020-04-06T04:01:41.073" v="7455" actId="47"/>
        <pc:sldMkLst>
          <pc:docMk/>
          <pc:sldMk cId="482275969" sldId="439"/>
        </pc:sldMkLst>
      </pc:sldChg>
      <pc:sldChg chg="del">
        <pc:chgData name="Phyllipe Lima" userId="afbdb2a7827722fd" providerId="LiveId" clId="{4CEA5487-A226-4B20-BC0D-E18F01136622}" dt="2020-04-06T04:01:40.369" v="7454" actId="47"/>
        <pc:sldMkLst>
          <pc:docMk/>
          <pc:sldMk cId="3613933485" sldId="440"/>
        </pc:sldMkLst>
      </pc:sldChg>
      <pc:sldChg chg="del">
        <pc:chgData name="Phyllipe Lima" userId="afbdb2a7827722fd" providerId="LiveId" clId="{4CEA5487-A226-4B20-BC0D-E18F01136622}" dt="2020-04-06T04:01:39.728" v="7453" actId="47"/>
        <pc:sldMkLst>
          <pc:docMk/>
          <pc:sldMk cId="1764868583" sldId="441"/>
        </pc:sldMkLst>
      </pc:sldChg>
      <pc:sldChg chg="del">
        <pc:chgData name="Phyllipe Lima" userId="afbdb2a7827722fd" providerId="LiveId" clId="{4CEA5487-A226-4B20-BC0D-E18F01136622}" dt="2020-04-06T04:01:39.057" v="7452" actId="47"/>
        <pc:sldMkLst>
          <pc:docMk/>
          <pc:sldMk cId="611792319" sldId="442"/>
        </pc:sldMkLst>
      </pc:sldChg>
      <pc:sldChg chg="del">
        <pc:chgData name="Phyllipe Lima" userId="afbdb2a7827722fd" providerId="LiveId" clId="{4CEA5487-A226-4B20-BC0D-E18F01136622}" dt="2020-04-06T04:01:38.349" v="7451" actId="47"/>
        <pc:sldMkLst>
          <pc:docMk/>
          <pc:sldMk cId="3811773121" sldId="443"/>
        </pc:sldMkLst>
      </pc:sldChg>
      <pc:sldChg chg="del">
        <pc:chgData name="Phyllipe Lima" userId="afbdb2a7827722fd" providerId="LiveId" clId="{4CEA5487-A226-4B20-BC0D-E18F01136622}" dt="2020-04-06T04:01:37.649" v="7450" actId="47"/>
        <pc:sldMkLst>
          <pc:docMk/>
          <pc:sldMk cId="1889386656" sldId="446"/>
        </pc:sldMkLst>
      </pc:sldChg>
      <pc:sldChg chg="del">
        <pc:chgData name="Phyllipe Lima" userId="afbdb2a7827722fd" providerId="LiveId" clId="{4CEA5487-A226-4B20-BC0D-E18F01136622}" dt="2020-04-06T04:01:36.794" v="7449" actId="47"/>
        <pc:sldMkLst>
          <pc:docMk/>
          <pc:sldMk cId="3828225447" sldId="447"/>
        </pc:sldMkLst>
      </pc:sldChg>
      <pc:sldChg chg="del">
        <pc:chgData name="Phyllipe Lima" userId="afbdb2a7827722fd" providerId="LiveId" clId="{4CEA5487-A226-4B20-BC0D-E18F01136622}" dt="2020-04-06T04:01:36.017" v="7448" actId="47"/>
        <pc:sldMkLst>
          <pc:docMk/>
          <pc:sldMk cId="3740827929" sldId="448"/>
        </pc:sldMkLst>
      </pc:sldChg>
      <pc:sldChg chg="del">
        <pc:chgData name="Phyllipe Lima" userId="afbdb2a7827722fd" providerId="LiveId" clId="{4CEA5487-A226-4B20-BC0D-E18F01136622}" dt="2020-04-06T04:01:35.289" v="7447" actId="47"/>
        <pc:sldMkLst>
          <pc:docMk/>
          <pc:sldMk cId="2015927131" sldId="449"/>
        </pc:sldMkLst>
      </pc:sldChg>
      <pc:sldChg chg="addSp delSp modSp mod delAnim modAnim">
        <pc:chgData name="Phyllipe Lima" userId="afbdb2a7827722fd" providerId="LiveId" clId="{4CEA5487-A226-4B20-BC0D-E18F01136622}" dt="2020-04-06T04:23:39.247" v="9779" actId="20577"/>
        <pc:sldMkLst>
          <pc:docMk/>
          <pc:sldMk cId="4103153938" sldId="450"/>
        </pc:sldMkLst>
        <pc:spChg chg="add del mod">
          <ac:chgData name="Phyllipe Lima" userId="afbdb2a7827722fd" providerId="LiveId" clId="{4CEA5487-A226-4B20-BC0D-E18F01136622}" dt="2020-04-06T04:21:59.563" v="9598" actId="478"/>
          <ac:spMkLst>
            <pc:docMk/>
            <pc:sldMk cId="4103153938" sldId="450"/>
            <ac:spMk id="3" creationId="{EA1685B9-45B9-476C-A4DC-937DA452EAE2}"/>
          </ac:spMkLst>
        </pc:spChg>
        <pc:spChg chg="del mod">
          <ac:chgData name="Phyllipe Lima" userId="afbdb2a7827722fd" providerId="LiveId" clId="{4CEA5487-A226-4B20-BC0D-E18F01136622}" dt="2020-04-06T04:21:56.821" v="9596" actId="478"/>
          <ac:spMkLst>
            <pc:docMk/>
            <pc:sldMk cId="4103153938" sldId="450"/>
            <ac:spMk id="10" creationId="{0025EA58-FC97-4A70-A2EA-CC698A9A02BB}"/>
          </ac:spMkLst>
        </pc:spChg>
        <pc:spChg chg="del mod">
          <ac:chgData name="Phyllipe Lima" userId="afbdb2a7827722fd" providerId="LiveId" clId="{4CEA5487-A226-4B20-BC0D-E18F01136622}" dt="2020-04-06T04:21:58.143" v="9597" actId="478"/>
          <ac:spMkLst>
            <pc:docMk/>
            <pc:sldMk cId="4103153938" sldId="450"/>
            <ac:spMk id="11" creationId="{79B11CEB-0806-4269-8ADE-EA745A8F6E4B}"/>
          </ac:spMkLst>
        </pc:spChg>
        <pc:spChg chg="del">
          <ac:chgData name="Phyllipe Lima" userId="afbdb2a7827722fd" providerId="LiveId" clId="{4CEA5487-A226-4B20-BC0D-E18F01136622}" dt="2020-04-06T04:18:50.950" v="9413" actId="478"/>
          <ac:spMkLst>
            <pc:docMk/>
            <pc:sldMk cId="4103153938" sldId="450"/>
            <ac:spMk id="13" creationId="{964D686C-9C9B-419A-988C-846670157BDC}"/>
          </ac:spMkLst>
        </pc:spChg>
        <pc:spChg chg="del">
          <ac:chgData name="Phyllipe Lima" userId="afbdb2a7827722fd" providerId="LiveId" clId="{4CEA5487-A226-4B20-BC0D-E18F01136622}" dt="2020-04-06T04:18:47.847" v="9412" actId="478"/>
          <ac:spMkLst>
            <pc:docMk/>
            <pc:sldMk cId="4103153938" sldId="450"/>
            <ac:spMk id="14" creationId="{B0CEFBEC-2D62-451D-BD9B-96013D440EA7}"/>
          </ac:spMkLst>
        </pc:spChg>
        <pc:spChg chg="add mod">
          <ac:chgData name="Phyllipe Lima" userId="afbdb2a7827722fd" providerId="LiveId" clId="{4CEA5487-A226-4B20-BC0D-E18F01136622}" dt="2020-04-06T04:23:39.247" v="9779" actId="20577"/>
          <ac:spMkLst>
            <pc:docMk/>
            <pc:sldMk cId="4103153938" sldId="450"/>
            <ac:spMk id="17" creationId="{0FBA4781-8E5A-49F5-BA5C-43302523B55A}"/>
          </ac:spMkLst>
        </pc:spChg>
        <pc:picChg chg="add mod ord">
          <ac:chgData name="Phyllipe Lima" userId="afbdb2a7827722fd" providerId="LiveId" clId="{4CEA5487-A226-4B20-BC0D-E18F01136622}" dt="2020-04-06T04:22:36.343" v="9657" actId="1076"/>
          <ac:picMkLst>
            <pc:docMk/>
            <pc:sldMk cId="4103153938" sldId="450"/>
            <ac:picMk id="4" creationId="{8B2575E7-7977-4879-813A-502A43964854}"/>
          </ac:picMkLst>
        </pc:picChg>
        <pc:picChg chg="del">
          <ac:chgData name="Phyllipe Lima" userId="afbdb2a7827722fd" providerId="LiveId" clId="{4CEA5487-A226-4B20-BC0D-E18F01136622}" dt="2020-04-06T04:18:45.707" v="9411" actId="478"/>
          <ac:picMkLst>
            <pc:docMk/>
            <pc:sldMk cId="4103153938" sldId="450"/>
            <ac:picMk id="7" creationId="{3AD0E2A0-DBE5-4EA0-AB70-E148AA9F76F9}"/>
          </ac:picMkLst>
        </pc:picChg>
      </pc:sldChg>
      <pc:sldChg chg="del">
        <pc:chgData name="Phyllipe Lima" userId="afbdb2a7827722fd" providerId="LiveId" clId="{4CEA5487-A226-4B20-BC0D-E18F01136622}" dt="2020-04-06T04:01:32.789" v="7446" actId="47"/>
        <pc:sldMkLst>
          <pc:docMk/>
          <pc:sldMk cId="2864930097" sldId="451"/>
        </pc:sldMkLst>
      </pc:sldChg>
      <pc:sldChg chg="del">
        <pc:chgData name="Phyllipe Lima" userId="afbdb2a7827722fd" providerId="LiveId" clId="{4CEA5487-A226-4B20-BC0D-E18F01136622}" dt="2020-04-06T04:01:31.378" v="7445" actId="47"/>
        <pc:sldMkLst>
          <pc:docMk/>
          <pc:sldMk cId="3368561108" sldId="452"/>
        </pc:sldMkLst>
      </pc:sldChg>
      <pc:sldChg chg="addSp delSp modSp add del mod modAnim">
        <pc:chgData name="Phyllipe Lima" userId="afbdb2a7827722fd" providerId="LiveId" clId="{4CEA5487-A226-4B20-BC0D-E18F01136622}" dt="2020-04-06T03:04:32.808" v="1254" actId="47"/>
        <pc:sldMkLst>
          <pc:docMk/>
          <pc:sldMk cId="2530898451" sldId="454"/>
        </pc:sldMkLst>
        <pc:spChg chg="del">
          <ac:chgData name="Phyllipe Lima" userId="afbdb2a7827722fd" providerId="LiveId" clId="{4CEA5487-A226-4B20-BC0D-E18F01136622}" dt="2020-04-06T02:10:44.541" v="514" actId="478"/>
          <ac:spMkLst>
            <pc:docMk/>
            <pc:sldMk cId="2530898451" sldId="454"/>
            <ac:spMk id="2" creationId="{00000000-0000-0000-0000-000000000000}"/>
          </ac:spMkLst>
        </pc:spChg>
        <pc:spChg chg="mod">
          <ac:chgData name="Phyllipe Lima" userId="afbdb2a7827722fd" providerId="LiveId" clId="{4CEA5487-A226-4B20-BC0D-E18F01136622}" dt="2020-04-06T02:50:50.289" v="757" actId="20577"/>
          <ac:spMkLst>
            <pc:docMk/>
            <pc:sldMk cId="2530898451" sldId="454"/>
            <ac:spMk id="3" creationId="{00000000-0000-0000-0000-000000000000}"/>
          </ac:spMkLst>
        </pc:spChg>
        <pc:spChg chg="add del mod">
          <ac:chgData name="Phyllipe Lima" userId="afbdb2a7827722fd" providerId="LiveId" clId="{4CEA5487-A226-4B20-BC0D-E18F01136622}" dt="2020-04-06T02:10:45.704" v="515" actId="478"/>
          <ac:spMkLst>
            <pc:docMk/>
            <pc:sldMk cId="2530898451" sldId="454"/>
            <ac:spMk id="9" creationId="{2FA03155-4AC3-4FFE-B73E-C1D05E8C99BD}"/>
          </ac:spMkLst>
        </pc:spChg>
        <pc:spChg chg="mod">
          <ac:chgData name="Phyllipe Lima" userId="afbdb2a7827722fd" providerId="LiveId" clId="{4CEA5487-A226-4B20-BC0D-E18F01136622}" dt="2020-04-06T02:57:53.399" v="1043" actId="20577"/>
          <ac:spMkLst>
            <pc:docMk/>
            <pc:sldMk cId="2530898451" sldId="454"/>
            <ac:spMk id="11" creationId="{8A1A30E2-4222-41F8-B6C8-006CF4CADB39}"/>
          </ac:spMkLst>
        </pc:spChg>
        <pc:spChg chg="add">
          <ac:chgData name="Phyllipe Lima" userId="afbdb2a7827722fd" providerId="LiveId" clId="{4CEA5487-A226-4B20-BC0D-E18F01136622}" dt="2020-04-06T02:10:46.516" v="516"/>
          <ac:spMkLst>
            <pc:docMk/>
            <pc:sldMk cId="2530898451" sldId="454"/>
            <ac:spMk id="12" creationId="{636EB256-D0BF-4ACC-8E9A-DE66D3365B17}"/>
          </ac:spMkLst>
        </pc:spChg>
      </pc:sldChg>
      <pc:sldChg chg="modSp add mod ord modAnim">
        <pc:chgData name="Phyllipe Lima" userId="afbdb2a7827722fd" providerId="LiveId" clId="{4CEA5487-A226-4B20-BC0D-E18F01136622}" dt="2020-04-06T03:04:31.523" v="1253"/>
        <pc:sldMkLst>
          <pc:docMk/>
          <pc:sldMk cId="2202462808" sldId="455"/>
        </pc:sldMkLst>
        <pc:spChg chg="mod">
          <ac:chgData name="Phyllipe Lima" userId="afbdb2a7827722fd" providerId="LiveId" clId="{4CEA5487-A226-4B20-BC0D-E18F01136622}" dt="2020-04-06T03:03:35.235" v="1251" actId="20577"/>
          <ac:spMkLst>
            <pc:docMk/>
            <pc:sldMk cId="2202462808" sldId="455"/>
            <ac:spMk id="11" creationId="{8A1A30E2-4222-41F8-B6C8-006CF4CADB39}"/>
          </ac:spMkLst>
        </pc:spChg>
      </pc:sldChg>
      <pc:sldChg chg="add">
        <pc:chgData name="Phyllipe Lima" userId="afbdb2a7827722fd" providerId="LiveId" clId="{4CEA5487-A226-4B20-BC0D-E18F01136622}" dt="2020-04-06T03:05:40.089" v="1305"/>
        <pc:sldMkLst>
          <pc:docMk/>
          <pc:sldMk cId="3838476213" sldId="456"/>
        </pc:sldMkLst>
      </pc:sldChg>
      <pc:sldChg chg="modSp add mod modAnim">
        <pc:chgData name="Phyllipe Lima" userId="afbdb2a7827722fd" providerId="LiveId" clId="{4CEA5487-A226-4B20-BC0D-E18F01136622}" dt="2020-04-06T03:08:59.155" v="1760" actId="20577"/>
        <pc:sldMkLst>
          <pc:docMk/>
          <pc:sldMk cId="3482351026" sldId="457"/>
        </pc:sldMkLst>
        <pc:spChg chg="mod">
          <ac:chgData name="Phyllipe Lima" userId="afbdb2a7827722fd" providerId="LiveId" clId="{4CEA5487-A226-4B20-BC0D-E18F01136622}" dt="2020-04-06T03:08:59.155" v="1760" actId="20577"/>
          <ac:spMkLst>
            <pc:docMk/>
            <pc:sldMk cId="3482351026" sldId="457"/>
            <ac:spMk id="10" creationId="{0025EA58-FC97-4A70-A2EA-CC698A9A02BB}"/>
          </ac:spMkLst>
        </pc:spChg>
      </pc:sldChg>
      <pc:sldChg chg="modSp add modAnim">
        <pc:chgData name="Phyllipe Lima" userId="afbdb2a7827722fd" providerId="LiveId" clId="{4CEA5487-A226-4B20-BC0D-E18F01136622}" dt="2020-04-06T03:13:34.094" v="2192" actId="20577"/>
        <pc:sldMkLst>
          <pc:docMk/>
          <pc:sldMk cId="2359349444" sldId="458"/>
        </pc:sldMkLst>
        <pc:spChg chg="mod">
          <ac:chgData name="Phyllipe Lima" userId="afbdb2a7827722fd" providerId="LiveId" clId="{4CEA5487-A226-4B20-BC0D-E18F01136622}" dt="2020-04-06T03:13:34.094" v="2192" actId="20577"/>
          <ac:spMkLst>
            <pc:docMk/>
            <pc:sldMk cId="2359349444" sldId="458"/>
            <ac:spMk id="10" creationId="{0025EA58-FC97-4A70-A2EA-CC698A9A02BB}"/>
          </ac:spMkLst>
        </pc:spChg>
      </pc:sldChg>
      <pc:sldChg chg="addSp delSp modSp add mod delAnim">
        <pc:chgData name="Phyllipe Lima" userId="afbdb2a7827722fd" providerId="LiveId" clId="{4CEA5487-A226-4B20-BC0D-E18F01136622}" dt="2020-04-06T03:12:51.363" v="2162" actId="1076"/>
        <pc:sldMkLst>
          <pc:docMk/>
          <pc:sldMk cId="2965366540" sldId="459"/>
        </pc:sldMkLst>
        <pc:spChg chg="add del mod">
          <ac:chgData name="Phyllipe Lima" userId="afbdb2a7827722fd" providerId="LiveId" clId="{4CEA5487-A226-4B20-BC0D-E18F01136622}" dt="2020-04-06T03:12:01.619" v="2153" actId="478"/>
          <ac:spMkLst>
            <pc:docMk/>
            <pc:sldMk cId="2965366540" sldId="459"/>
            <ac:spMk id="4" creationId="{01D68DAD-6C63-4121-9CE9-B092FC2E661D}"/>
          </ac:spMkLst>
        </pc:spChg>
        <pc:spChg chg="add mod">
          <ac:chgData name="Phyllipe Lima" userId="afbdb2a7827722fd" providerId="LiveId" clId="{4CEA5487-A226-4B20-BC0D-E18F01136622}" dt="2020-04-06T03:12:51.363" v="2162" actId="1076"/>
          <ac:spMkLst>
            <pc:docMk/>
            <pc:sldMk cId="2965366540" sldId="459"/>
            <ac:spMk id="9" creationId="{4D9A6FF3-D2FC-413D-9914-C09BFEA2D534}"/>
          </ac:spMkLst>
        </pc:spChg>
        <pc:spChg chg="del">
          <ac:chgData name="Phyllipe Lima" userId="afbdb2a7827722fd" providerId="LiveId" clId="{4CEA5487-A226-4B20-BC0D-E18F01136622}" dt="2020-04-06T03:10:38.329" v="2151" actId="478"/>
          <ac:spMkLst>
            <pc:docMk/>
            <pc:sldMk cId="2965366540" sldId="459"/>
            <ac:spMk id="10" creationId="{0025EA58-FC97-4A70-A2EA-CC698A9A02BB}"/>
          </ac:spMkLst>
        </pc:spChg>
        <pc:spChg chg="del">
          <ac:chgData name="Phyllipe Lima" userId="afbdb2a7827722fd" providerId="LiveId" clId="{4CEA5487-A226-4B20-BC0D-E18F01136622}" dt="2020-04-06T03:10:39.574" v="2152" actId="478"/>
          <ac:spMkLst>
            <pc:docMk/>
            <pc:sldMk cId="2965366540" sldId="459"/>
            <ac:spMk id="11" creationId="{C2C91EF0-77E9-453E-BC06-6319E104BC28}"/>
          </ac:spMkLst>
        </pc:spChg>
        <pc:picChg chg="add mod ord">
          <ac:chgData name="Phyllipe Lima" userId="afbdb2a7827722fd" providerId="LiveId" clId="{4CEA5487-A226-4B20-BC0D-E18F01136622}" dt="2020-04-06T03:12:11.765" v="2157" actId="1076"/>
          <ac:picMkLst>
            <pc:docMk/>
            <pc:sldMk cId="2965366540" sldId="459"/>
            <ac:picMk id="7" creationId="{78351E81-D703-4562-94C6-95F964F74B4C}"/>
          </ac:picMkLst>
        </pc:picChg>
      </pc:sldChg>
      <pc:sldChg chg="modSp add modAnim">
        <pc:chgData name="Phyllipe Lima" userId="afbdb2a7827722fd" providerId="LiveId" clId="{4CEA5487-A226-4B20-BC0D-E18F01136622}" dt="2020-04-06T03:21:35.951" v="2699" actId="20577"/>
        <pc:sldMkLst>
          <pc:docMk/>
          <pc:sldMk cId="3530969426" sldId="460"/>
        </pc:sldMkLst>
        <pc:spChg chg="mod">
          <ac:chgData name="Phyllipe Lima" userId="afbdb2a7827722fd" providerId="LiveId" clId="{4CEA5487-A226-4B20-BC0D-E18F01136622}" dt="2020-04-06T03:21:35.951" v="2699" actId="20577"/>
          <ac:spMkLst>
            <pc:docMk/>
            <pc:sldMk cId="3530969426" sldId="460"/>
            <ac:spMk id="10" creationId="{0025EA58-FC97-4A70-A2EA-CC698A9A02BB}"/>
          </ac:spMkLst>
        </pc:spChg>
      </pc:sldChg>
      <pc:sldChg chg="addSp delSp modSp add mod delAnim">
        <pc:chgData name="Phyllipe Lima" userId="afbdb2a7827722fd" providerId="LiveId" clId="{4CEA5487-A226-4B20-BC0D-E18F01136622}" dt="2020-04-06T03:23:14.677" v="2711" actId="1076"/>
        <pc:sldMkLst>
          <pc:docMk/>
          <pc:sldMk cId="3026945033" sldId="461"/>
        </pc:sldMkLst>
        <pc:spChg chg="add del mod">
          <ac:chgData name="Phyllipe Lima" userId="afbdb2a7827722fd" providerId="LiveId" clId="{4CEA5487-A226-4B20-BC0D-E18F01136622}" dt="2020-04-06T03:23:01.169" v="2706" actId="478"/>
          <ac:spMkLst>
            <pc:docMk/>
            <pc:sldMk cId="3026945033" sldId="461"/>
            <ac:spMk id="9" creationId="{64C58D99-818C-4744-B579-AF6072C74CC1}"/>
          </ac:spMkLst>
        </pc:spChg>
        <pc:spChg chg="del">
          <ac:chgData name="Phyllipe Lima" userId="afbdb2a7827722fd" providerId="LiveId" clId="{4CEA5487-A226-4B20-BC0D-E18F01136622}" dt="2020-04-06T03:21:42.947" v="2701" actId="478"/>
          <ac:spMkLst>
            <pc:docMk/>
            <pc:sldMk cId="3026945033" sldId="461"/>
            <ac:spMk id="10" creationId="{0025EA58-FC97-4A70-A2EA-CC698A9A02BB}"/>
          </ac:spMkLst>
        </pc:spChg>
        <pc:spChg chg="del">
          <ac:chgData name="Phyllipe Lima" userId="afbdb2a7827722fd" providerId="LiveId" clId="{4CEA5487-A226-4B20-BC0D-E18F01136622}" dt="2020-04-06T03:22:58.975" v="2705" actId="478"/>
          <ac:spMkLst>
            <pc:docMk/>
            <pc:sldMk cId="3026945033" sldId="461"/>
            <ac:spMk id="11" creationId="{C2C91EF0-77E9-453E-BC06-6319E104BC28}"/>
          </ac:spMkLst>
        </pc:spChg>
        <pc:picChg chg="add mod ord">
          <ac:chgData name="Phyllipe Lima" userId="afbdb2a7827722fd" providerId="LiveId" clId="{4CEA5487-A226-4B20-BC0D-E18F01136622}" dt="2020-04-06T03:23:14.677" v="2711" actId="1076"/>
          <ac:picMkLst>
            <pc:docMk/>
            <pc:sldMk cId="3026945033" sldId="461"/>
            <ac:picMk id="4" creationId="{CE623317-E5A5-4972-B347-6708F77AEAF9}"/>
          </ac:picMkLst>
        </pc:picChg>
      </pc:sldChg>
      <pc:sldChg chg="modSp add del modAnim">
        <pc:chgData name="Phyllipe Lima" userId="afbdb2a7827722fd" providerId="LiveId" clId="{4CEA5487-A226-4B20-BC0D-E18F01136622}" dt="2020-04-06T03:24:56.285" v="2854" actId="47"/>
        <pc:sldMkLst>
          <pc:docMk/>
          <pc:sldMk cId="1008224919" sldId="462"/>
        </pc:sldMkLst>
        <pc:spChg chg="mod">
          <ac:chgData name="Phyllipe Lima" userId="afbdb2a7827722fd" providerId="LiveId" clId="{4CEA5487-A226-4B20-BC0D-E18F01136622}" dt="2020-04-06T03:23:48.872" v="2852" actId="20577"/>
          <ac:spMkLst>
            <pc:docMk/>
            <pc:sldMk cId="1008224919" sldId="462"/>
            <ac:spMk id="10" creationId="{0025EA58-FC97-4A70-A2EA-CC698A9A02BB}"/>
          </ac:spMkLst>
        </pc:spChg>
      </pc:sldChg>
      <pc:sldChg chg="modSp add modAnim">
        <pc:chgData name="Phyllipe Lima" userId="afbdb2a7827722fd" providerId="LiveId" clId="{4CEA5487-A226-4B20-BC0D-E18F01136622}" dt="2020-04-06T03:27:27.294" v="3457" actId="20577"/>
        <pc:sldMkLst>
          <pc:docMk/>
          <pc:sldMk cId="3393935000" sldId="463"/>
        </pc:sldMkLst>
        <pc:spChg chg="mod">
          <ac:chgData name="Phyllipe Lima" userId="afbdb2a7827722fd" providerId="LiveId" clId="{4CEA5487-A226-4B20-BC0D-E18F01136622}" dt="2020-04-06T03:27:27.294" v="3457" actId="20577"/>
          <ac:spMkLst>
            <pc:docMk/>
            <pc:sldMk cId="3393935000" sldId="463"/>
            <ac:spMk id="10" creationId="{0025EA58-FC97-4A70-A2EA-CC698A9A02BB}"/>
          </ac:spMkLst>
        </pc:spChg>
      </pc:sldChg>
      <pc:sldChg chg="modSp add mod modAnim">
        <pc:chgData name="Phyllipe Lima" userId="afbdb2a7827722fd" providerId="LiveId" clId="{4CEA5487-A226-4B20-BC0D-E18F01136622}" dt="2020-04-06T03:38:11.675" v="5176" actId="5793"/>
        <pc:sldMkLst>
          <pc:docMk/>
          <pc:sldMk cId="4176482170" sldId="464"/>
        </pc:sldMkLst>
        <pc:spChg chg="mod">
          <ac:chgData name="Phyllipe Lima" userId="afbdb2a7827722fd" providerId="LiveId" clId="{4CEA5487-A226-4B20-BC0D-E18F01136622}" dt="2020-04-06T03:38:11.675" v="5176" actId="5793"/>
          <ac:spMkLst>
            <pc:docMk/>
            <pc:sldMk cId="4176482170" sldId="464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3:27:48.407" v="3487" actId="6549"/>
          <ac:spMkLst>
            <pc:docMk/>
            <pc:sldMk cId="4176482170" sldId="464"/>
            <ac:spMk id="11" creationId="{C2C91EF0-77E9-453E-BC06-6319E104BC28}"/>
          </ac:spMkLst>
        </pc:spChg>
      </pc:sldChg>
      <pc:sldChg chg="modSp add mod">
        <pc:chgData name="Phyllipe Lima" userId="afbdb2a7827722fd" providerId="LiveId" clId="{4CEA5487-A226-4B20-BC0D-E18F01136622}" dt="2020-04-06T03:46:14.505" v="6308" actId="20577"/>
        <pc:sldMkLst>
          <pc:docMk/>
          <pc:sldMk cId="1110165961" sldId="465"/>
        </pc:sldMkLst>
        <pc:spChg chg="mod">
          <ac:chgData name="Phyllipe Lima" userId="afbdb2a7827722fd" providerId="LiveId" clId="{4CEA5487-A226-4B20-BC0D-E18F01136622}" dt="2020-04-06T03:45:43.407" v="6272" actId="20577"/>
          <ac:spMkLst>
            <pc:docMk/>
            <pc:sldMk cId="1110165961" sldId="465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3:46:14.505" v="6308" actId="20577"/>
          <ac:spMkLst>
            <pc:docMk/>
            <pc:sldMk cId="1110165961" sldId="465"/>
            <ac:spMk id="11" creationId="{C2C91EF0-77E9-453E-BC06-6319E104BC28}"/>
          </ac:spMkLst>
        </pc:spChg>
      </pc:sldChg>
      <pc:sldChg chg="modSp add mod">
        <pc:chgData name="Phyllipe Lima" userId="afbdb2a7827722fd" providerId="LiveId" clId="{4CEA5487-A226-4B20-BC0D-E18F01136622}" dt="2020-04-06T04:01:03.336" v="7419" actId="20577"/>
        <pc:sldMkLst>
          <pc:docMk/>
          <pc:sldMk cId="2976922335" sldId="466"/>
        </pc:sldMkLst>
        <pc:spChg chg="mod">
          <ac:chgData name="Phyllipe Lima" userId="afbdb2a7827722fd" providerId="LiveId" clId="{4CEA5487-A226-4B20-BC0D-E18F01136622}" dt="2020-04-06T03:48:24.525" v="6497" actId="20577"/>
          <ac:spMkLst>
            <pc:docMk/>
            <pc:sldMk cId="2976922335" sldId="466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01:03.336" v="7419" actId="20577"/>
          <ac:spMkLst>
            <pc:docMk/>
            <pc:sldMk cId="2976922335" sldId="466"/>
            <ac:spMk id="11" creationId="{C2C91EF0-77E9-453E-BC06-6319E104BC28}"/>
          </ac:spMkLst>
        </pc:spChg>
      </pc:sldChg>
      <pc:sldChg chg="addSp modSp add mod">
        <pc:chgData name="Phyllipe Lima" userId="afbdb2a7827722fd" providerId="LiveId" clId="{4CEA5487-A226-4B20-BC0D-E18F01136622}" dt="2020-04-06T04:02:14.115" v="7470" actId="6549"/>
        <pc:sldMkLst>
          <pc:docMk/>
          <pc:sldMk cId="3759237010" sldId="467"/>
        </pc:sldMkLst>
        <pc:spChg chg="mod">
          <ac:chgData name="Phyllipe Lima" userId="afbdb2a7827722fd" providerId="LiveId" clId="{4CEA5487-A226-4B20-BC0D-E18F01136622}" dt="2020-04-06T03:53:47.227" v="6840" actId="14100"/>
          <ac:spMkLst>
            <pc:docMk/>
            <pc:sldMk cId="3759237010" sldId="467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01:11.094" v="7432" actId="20577"/>
          <ac:spMkLst>
            <pc:docMk/>
            <pc:sldMk cId="3759237010" sldId="467"/>
            <ac:spMk id="11" creationId="{C2C91EF0-77E9-453E-BC06-6319E104BC28}"/>
          </ac:spMkLst>
        </pc:spChg>
        <pc:spChg chg="add mod">
          <ac:chgData name="Phyllipe Lima" userId="afbdb2a7827722fd" providerId="LiveId" clId="{4CEA5487-A226-4B20-BC0D-E18F01136622}" dt="2020-04-06T04:02:14.115" v="7470" actId="6549"/>
          <ac:spMkLst>
            <pc:docMk/>
            <pc:sldMk cId="3759237010" sldId="467"/>
            <ac:spMk id="12" creationId="{C89E0BCD-4AE2-40A9-9DEC-2AA4806EF0CE}"/>
          </ac:spMkLst>
        </pc:spChg>
      </pc:sldChg>
      <pc:sldChg chg="delSp modSp add mod ord">
        <pc:chgData name="Phyllipe Lima" userId="afbdb2a7827722fd" providerId="LiveId" clId="{4CEA5487-A226-4B20-BC0D-E18F01136622}" dt="2020-04-06T04:05:37.489" v="8090" actId="20577"/>
        <pc:sldMkLst>
          <pc:docMk/>
          <pc:sldMk cId="2367743231" sldId="468"/>
        </pc:sldMkLst>
        <pc:spChg chg="mod">
          <ac:chgData name="Phyllipe Lima" userId="afbdb2a7827722fd" providerId="LiveId" clId="{4CEA5487-A226-4B20-BC0D-E18F01136622}" dt="2020-04-06T04:05:37.489" v="8090" actId="20577"/>
          <ac:spMkLst>
            <pc:docMk/>
            <pc:sldMk cId="2367743231" sldId="468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01:20.517" v="7443" actId="20577"/>
          <ac:spMkLst>
            <pc:docMk/>
            <pc:sldMk cId="2367743231" sldId="468"/>
            <ac:spMk id="11" creationId="{C2C91EF0-77E9-453E-BC06-6319E104BC28}"/>
          </ac:spMkLst>
        </pc:spChg>
        <pc:spChg chg="del">
          <ac:chgData name="Phyllipe Lima" userId="afbdb2a7827722fd" providerId="LiveId" clId="{4CEA5487-A226-4B20-BC0D-E18F01136622}" dt="2020-04-06T04:01:26.768" v="7444" actId="478"/>
          <ac:spMkLst>
            <pc:docMk/>
            <pc:sldMk cId="2367743231" sldId="468"/>
            <ac:spMk id="12" creationId="{C89E0BCD-4AE2-40A9-9DEC-2AA4806EF0CE}"/>
          </ac:spMkLst>
        </pc:spChg>
      </pc:sldChg>
      <pc:sldChg chg="addSp delSp modSp add mod">
        <pc:chgData name="Phyllipe Lima" userId="afbdb2a7827722fd" providerId="LiveId" clId="{4CEA5487-A226-4B20-BC0D-E18F01136622}" dt="2020-04-06T04:12:41.721" v="8736" actId="14100"/>
        <pc:sldMkLst>
          <pc:docMk/>
          <pc:sldMk cId="1491257049" sldId="469"/>
        </pc:sldMkLst>
        <pc:spChg chg="del">
          <ac:chgData name="Phyllipe Lima" userId="afbdb2a7827722fd" providerId="LiveId" clId="{4CEA5487-A226-4B20-BC0D-E18F01136622}" dt="2020-04-06T04:05:43.664" v="8092" actId="478"/>
          <ac:spMkLst>
            <pc:docMk/>
            <pc:sldMk cId="1491257049" sldId="469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05:52.222" v="8123" actId="20577"/>
          <ac:spMkLst>
            <pc:docMk/>
            <pc:sldMk cId="1491257049" sldId="469"/>
            <ac:spMk id="11" creationId="{C2C91EF0-77E9-453E-BC06-6319E104BC28}"/>
          </ac:spMkLst>
        </pc:spChg>
        <pc:spChg chg="add mod">
          <ac:chgData name="Phyllipe Lima" userId="afbdb2a7827722fd" providerId="LiveId" clId="{4CEA5487-A226-4B20-BC0D-E18F01136622}" dt="2020-04-06T04:10:33.018" v="8581" actId="1076"/>
          <ac:spMkLst>
            <pc:docMk/>
            <pc:sldMk cId="1491257049" sldId="469"/>
            <ac:spMk id="12" creationId="{A2A3722F-6D19-4468-9091-73C80A1012B0}"/>
          </ac:spMkLst>
        </pc:spChg>
        <pc:spChg chg="add mod">
          <ac:chgData name="Phyllipe Lima" userId="afbdb2a7827722fd" providerId="LiveId" clId="{4CEA5487-A226-4B20-BC0D-E18F01136622}" dt="2020-04-06T04:12:41.721" v="8736" actId="14100"/>
          <ac:spMkLst>
            <pc:docMk/>
            <pc:sldMk cId="1491257049" sldId="469"/>
            <ac:spMk id="13" creationId="{EEC80B45-C0A8-4EB3-AB0C-0321D6871410}"/>
          </ac:spMkLst>
        </pc:spChg>
        <pc:picChg chg="add mod">
          <ac:chgData name="Phyllipe Lima" userId="afbdb2a7827722fd" providerId="LiveId" clId="{4CEA5487-A226-4B20-BC0D-E18F01136622}" dt="2020-04-06T04:10:30.714" v="8580" actId="1076"/>
          <ac:picMkLst>
            <pc:docMk/>
            <pc:sldMk cId="1491257049" sldId="469"/>
            <ac:picMk id="2" creationId="{712A5341-E365-4FE7-95BA-3FE801BE96BF}"/>
          </ac:picMkLst>
        </pc:picChg>
      </pc:sldChg>
      <pc:sldChg chg="addSp delSp modSp add mod ord">
        <pc:chgData name="Phyllipe Lima" userId="afbdb2a7827722fd" providerId="LiveId" clId="{4CEA5487-A226-4B20-BC0D-E18F01136622}" dt="2020-04-06T04:12:14.665" v="8729"/>
        <pc:sldMkLst>
          <pc:docMk/>
          <pc:sldMk cId="3309133648" sldId="470"/>
        </pc:sldMkLst>
        <pc:spChg chg="mod">
          <ac:chgData name="Phyllipe Lima" userId="afbdb2a7827722fd" providerId="LiveId" clId="{4CEA5487-A226-4B20-BC0D-E18F01136622}" dt="2020-04-06T04:08:06.088" v="8464" actId="20577"/>
          <ac:spMkLst>
            <pc:docMk/>
            <pc:sldMk cId="3309133648" sldId="470"/>
            <ac:spMk id="11" creationId="{C2C91EF0-77E9-453E-BC06-6319E104BC28}"/>
          </ac:spMkLst>
        </pc:spChg>
        <pc:spChg chg="del">
          <ac:chgData name="Phyllipe Lima" userId="afbdb2a7827722fd" providerId="LiveId" clId="{4CEA5487-A226-4B20-BC0D-E18F01136622}" dt="2020-04-06T04:08:59.407" v="8466" actId="478"/>
          <ac:spMkLst>
            <pc:docMk/>
            <pc:sldMk cId="3309133648" sldId="470"/>
            <ac:spMk id="12" creationId="{A2A3722F-6D19-4468-9091-73C80A1012B0}"/>
          </ac:spMkLst>
        </pc:spChg>
        <pc:picChg chg="del">
          <ac:chgData name="Phyllipe Lima" userId="afbdb2a7827722fd" providerId="LiveId" clId="{4CEA5487-A226-4B20-BC0D-E18F01136622}" dt="2020-04-06T04:08:58.272" v="8465" actId="478"/>
          <ac:picMkLst>
            <pc:docMk/>
            <pc:sldMk cId="3309133648" sldId="470"/>
            <ac:picMk id="2" creationId="{712A5341-E365-4FE7-95BA-3FE801BE96BF}"/>
          </ac:picMkLst>
        </pc:picChg>
        <pc:picChg chg="add mod">
          <ac:chgData name="Phyllipe Lima" userId="afbdb2a7827722fd" providerId="LiveId" clId="{4CEA5487-A226-4B20-BC0D-E18F01136622}" dt="2020-04-06T04:09:02.423" v="8468" actId="1076"/>
          <ac:picMkLst>
            <pc:docMk/>
            <pc:sldMk cId="3309133648" sldId="470"/>
            <ac:picMk id="4" creationId="{BC09086F-AAE6-4F22-A7DB-3112ABA0408A}"/>
          </ac:picMkLst>
        </pc:picChg>
      </pc:sldChg>
      <pc:sldChg chg="addSp delSp modSp add mod ord">
        <pc:chgData name="Phyllipe Lima" userId="afbdb2a7827722fd" providerId="LiveId" clId="{4CEA5487-A226-4B20-BC0D-E18F01136622}" dt="2020-04-06T04:12:16.068" v="8731"/>
        <pc:sldMkLst>
          <pc:docMk/>
          <pc:sldMk cId="2939653896" sldId="471"/>
        </pc:sldMkLst>
        <pc:picChg chg="add mod">
          <ac:chgData name="Phyllipe Lima" userId="afbdb2a7827722fd" providerId="LiveId" clId="{4CEA5487-A226-4B20-BC0D-E18F01136622}" dt="2020-04-06T04:09:42.919" v="8474" actId="1076"/>
          <ac:picMkLst>
            <pc:docMk/>
            <pc:sldMk cId="2939653896" sldId="471"/>
            <ac:picMk id="2" creationId="{BCF7C7CC-2264-44C9-A645-DB6F42300B5C}"/>
          </ac:picMkLst>
        </pc:picChg>
        <pc:picChg chg="del">
          <ac:chgData name="Phyllipe Lima" userId="afbdb2a7827722fd" providerId="LiveId" clId="{4CEA5487-A226-4B20-BC0D-E18F01136622}" dt="2020-04-06T04:09:37.307" v="8470" actId="478"/>
          <ac:picMkLst>
            <pc:docMk/>
            <pc:sldMk cId="2939653896" sldId="471"/>
            <ac:picMk id="4" creationId="{BC09086F-AAE6-4F22-A7DB-3112ABA0408A}"/>
          </ac:picMkLst>
        </pc:picChg>
      </pc:sldChg>
      <pc:sldChg chg="addSp delSp modSp add mod">
        <pc:chgData name="Phyllipe Lima" userId="afbdb2a7827722fd" providerId="LiveId" clId="{4CEA5487-A226-4B20-BC0D-E18F01136622}" dt="2020-04-06T04:14:23.644" v="8806" actId="1076"/>
        <pc:sldMkLst>
          <pc:docMk/>
          <pc:sldMk cId="4194278293" sldId="472"/>
        </pc:sldMkLst>
        <pc:spChg chg="mod">
          <ac:chgData name="Phyllipe Lima" userId="afbdb2a7827722fd" providerId="LiveId" clId="{4CEA5487-A226-4B20-BC0D-E18F01136622}" dt="2020-04-06T04:13:16.947" v="8797" actId="20577"/>
          <ac:spMkLst>
            <pc:docMk/>
            <pc:sldMk cId="4194278293" sldId="472"/>
            <ac:spMk id="12" creationId="{A2A3722F-6D19-4468-9091-73C80A1012B0}"/>
          </ac:spMkLst>
        </pc:spChg>
        <pc:spChg chg="add mod">
          <ac:chgData name="Phyllipe Lima" userId="afbdb2a7827722fd" providerId="LiveId" clId="{4CEA5487-A226-4B20-BC0D-E18F01136622}" dt="2020-04-06T04:14:23.644" v="8806" actId="1076"/>
          <ac:spMkLst>
            <pc:docMk/>
            <pc:sldMk cId="4194278293" sldId="472"/>
            <ac:spMk id="13" creationId="{0C0E049F-8C3C-448E-8D2F-A1E15C94F332}"/>
          </ac:spMkLst>
        </pc:spChg>
        <pc:picChg chg="del">
          <ac:chgData name="Phyllipe Lima" userId="afbdb2a7827722fd" providerId="LiveId" clId="{4CEA5487-A226-4B20-BC0D-E18F01136622}" dt="2020-04-06T04:10:59.053" v="8583" actId="478"/>
          <ac:picMkLst>
            <pc:docMk/>
            <pc:sldMk cId="4194278293" sldId="472"/>
            <ac:picMk id="2" creationId="{712A5341-E365-4FE7-95BA-3FE801BE96BF}"/>
          </ac:picMkLst>
        </pc:picChg>
        <pc:picChg chg="add mod">
          <ac:chgData name="Phyllipe Lima" userId="afbdb2a7827722fd" providerId="LiveId" clId="{4CEA5487-A226-4B20-BC0D-E18F01136622}" dt="2020-04-06T04:14:03.786" v="8799" actId="1076"/>
          <ac:picMkLst>
            <pc:docMk/>
            <pc:sldMk cId="4194278293" sldId="472"/>
            <ac:picMk id="4" creationId="{C8F772D3-E757-4A76-803C-B6A6FE8CCED2}"/>
          </ac:picMkLst>
        </pc:picChg>
      </pc:sldChg>
      <pc:sldChg chg="addSp delSp modSp add mod">
        <pc:chgData name="Phyllipe Lima" userId="afbdb2a7827722fd" providerId="LiveId" clId="{4CEA5487-A226-4B20-BC0D-E18F01136622}" dt="2020-04-06T04:16:11.351" v="9060" actId="20577"/>
        <pc:sldMkLst>
          <pc:docMk/>
          <pc:sldMk cId="3106728145" sldId="473"/>
        </pc:sldMkLst>
        <pc:spChg chg="mod">
          <ac:chgData name="Phyllipe Lima" userId="afbdb2a7827722fd" providerId="LiveId" clId="{4CEA5487-A226-4B20-BC0D-E18F01136622}" dt="2020-04-06T04:15:25.913" v="8896" actId="6549"/>
          <ac:spMkLst>
            <pc:docMk/>
            <pc:sldMk cId="3106728145" sldId="473"/>
            <ac:spMk id="12" creationId="{A2A3722F-6D19-4468-9091-73C80A1012B0}"/>
          </ac:spMkLst>
        </pc:spChg>
        <pc:spChg chg="del">
          <ac:chgData name="Phyllipe Lima" userId="afbdb2a7827722fd" providerId="LiveId" clId="{4CEA5487-A226-4B20-BC0D-E18F01136622}" dt="2020-04-06T04:15:21.108" v="8891" actId="478"/>
          <ac:spMkLst>
            <pc:docMk/>
            <pc:sldMk cId="3106728145" sldId="473"/>
            <ac:spMk id="13" creationId="{0C0E049F-8C3C-448E-8D2F-A1E15C94F332}"/>
          </ac:spMkLst>
        </pc:spChg>
        <pc:spChg chg="add mod">
          <ac:chgData name="Phyllipe Lima" userId="afbdb2a7827722fd" providerId="LiveId" clId="{4CEA5487-A226-4B20-BC0D-E18F01136622}" dt="2020-04-06T04:16:11.351" v="9060" actId="20577"/>
          <ac:spMkLst>
            <pc:docMk/>
            <pc:sldMk cId="3106728145" sldId="473"/>
            <ac:spMk id="14" creationId="{C6FEFC19-C3FF-40DA-83A5-3BD33A1EBEE9}"/>
          </ac:spMkLst>
        </pc:spChg>
        <pc:picChg chg="add mod ord">
          <ac:chgData name="Phyllipe Lima" userId="afbdb2a7827722fd" providerId="LiveId" clId="{4CEA5487-A226-4B20-BC0D-E18F01136622}" dt="2020-04-06T04:15:29.531" v="8897" actId="1076"/>
          <ac:picMkLst>
            <pc:docMk/>
            <pc:sldMk cId="3106728145" sldId="473"/>
            <ac:picMk id="2" creationId="{53F31A68-24BA-4E8B-B60E-B9DF779F1F29}"/>
          </ac:picMkLst>
        </pc:picChg>
        <pc:picChg chg="del">
          <ac:chgData name="Phyllipe Lima" userId="afbdb2a7827722fd" providerId="LiveId" clId="{4CEA5487-A226-4B20-BC0D-E18F01136622}" dt="2020-04-06T04:15:11.960" v="8887" actId="478"/>
          <ac:picMkLst>
            <pc:docMk/>
            <pc:sldMk cId="3106728145" sldId="473"/>
            <ac:picMk id="4" creationId="{C8F772D3-E757-4A76-803C-B6A6FE8CCED2}"/>
          </ac:picMkLst>
        </pc:picChg>
      </pc:sldChg>
      <pc:sldChg chg="addSp delSp modSp add mod">
        <pc:chgData name="Phyllipe Lima" userId="afbdb2a7827722fd" providerId="LiveId" clId="{4CEA5487-A226-4B20-BC0D-E18F01136622}" dt="2020-04-06T04:20:24.102" v="9594" actId="6549"/>
        <pc:sldMkLst>
          <pc:docMk/>
          <pc:sldMk cId="621324431" sldId="474"/>
        </pc:sldMkLst>
        <pc:spChg chg="del">
          <ac:chgData name="Phyllipe Lima" userId="afbdb2a7827722fd" providerId="LiveId" clId="{4CEA5487-A226-4B20-BC0D-E18F01136622}" dt="2020-04-06T04:16:52.144" v="9063" actId="478"/>
          <ac:spMkLst>
            <pc:docMk/>
            <pc:sldMk cId="621324431" sldId="474"/>
            <ac:spMk id="12" creationId="{A2A3722F-6D19-4468-9091-73C80A1012B0}"/>
          </ac:spMkLst>
        </pc:spChg>
        <pc:spChg chg="mod">
          <ac:chgData name="Phyllipe Lima" userId="afbdb2a7827722fd" providerId="LiveId" clId="{4CEA5487-A226-4B20-BC0D-E18F01136622}" dt="2020-04-06T04:20:24.102" v="9594" actId="6549"/>
          <ac:spMkLst>
            <pc:docMk/>
            <pc:sldMk cId="621324431" sldId="474"/>
            <ac:spMk id="14" creationId="{C6FEFC19-C3FF-40DA-83A5-3BD33A1EBEE9}"/>
          </ac:spMkLst>
        </pc:spChg>
        <pc:picChg chg="del">
          <ac:chgData name="Phyllipe Lima" userId="afbdb2a7827722fd" providerId="LiveId" clId="{4CEA5487-A226-4B20-BC0D-E18F01136622}" dt="2020-04-06T04:16:50.709" v="9062" actId="478"/>
          <ac:picMkLst>
            <pc:docMk/>
            <pc:sldMk cId="621324431" sldId="474"/>
            <ac:picMk id="2" creationId="{53F31A68-24BA-4E8B-B60E-B9DF779F1F29}"/>
          </ac:picMkLst>
        </pc:picChg>
        <pc:picChg chg="add mod ord modCrop">
          <ac:chgData name="Phyllipe Lima" userId="afbdb2a7827722fd" providerId="LiveId" clId="{4CEA5487-A226-4B20-BC0D-E18F01136622}" dt="2020-04-06T04:20:04.866" v="9583" actId="732"/>
          <ac:picMkLst>
            <pc:docMk/>
            <pc:sldMk cId="621324431" sldId="474"/>
            <ac:picMk id="4" creationId="{AFB25764-27F4-49C7-9565-FBEB554E3B42}"/>
          </ac:picMkLst>
        </pc:picChg>
      </pc:sldChg>
      <pc:sldChg chg="addSp modSp add mod">
        <pc:chgData name="Phyllipe Lima" userId="afbdb2a7827722fd" providerId="LiveId" clId="{4CEA5487-A226-4B20-BC0D-E18F01136622}" dt="2020-04-06T04:40:44.275" v="11401" actId="962"/>
        <pc:sldMkLst>
          <pc:docMk/>
          <pc:sldMk cId="2035084430" sldId="475"/>
        </pc:sldMkLst>
        <pc:picChg chg="add mod">
          <ac:chgData name="Phyllipe Lima" userId="afbdb2a7827722fd" providerId="LiveId" clId="{4CEA5487-A226-4B20-BC0D-E18F01136622}" dt="2020-04-06T04:40:44.275" v="11401" actId="962"/>
          <ac:picMkLst>
            <pc:docMk/>
            <pc:sldMk cId="2035084430" sldId="475"/>
            <ac:picMk id="3" creationId="{F0E499D4-FC87-4ADC-89D0-C97954916F78}"/>
          </ac:picMkLst>
        </pc:picChg>
      </pc:sldChg>
      <pc:sldChg chg="addSp delSp modSp add mod">
        <pc:chgData name="Phyllipe Lima" userId="afbdb2a7827722fd" providerId="LiveId" clId="{4CEA5487-A226-4B20-BC0D-E18F01136622}" dt="2020-04-06T04:27:10.624" v="9793" actId="14100"/>
        <pc:sldMkLst>
          <pc:docMk/>
          <pc:sldMk cId="44359922" sldId="476"/>
        </pc:sldMkLst>
        <pc:spChg chg="add mod">
          <ac:chgData name="Phyllipe Lima" userId="afbdb2a7827722fd" providerId="LiveId" clId="{4CEA5487-A226-4B20-BC0D-E18F01136622}" dt="2020-04-06T04:26:46.050" v="9788" actId="14100"/>
          <ac:spMkLst>
            <pc:docMk/>
            <pc:sldMk cId="44359922" sldId="476"/>
            <ac:spMk id="10" creationId="{01D5AC60-32A0-4CBC-AF73-5D59D13C06FD}"/>
          </ac:spMkLst>
        </pc:spChg>
        <pc:spChg chg="add mod">
          <ac:chgData name="Phyllipe Lima" userId="afbdb2a7827722fd" providerId="LiveId" clId="{4CEA5487-A226-4B20-BC0D-E18F01136622}" dt="2020-04-06T04:27:10.624" v="9793" actId="14100"/>
          <ac:spMkLst>
            <pc:docMk/>
            <pc:sldMk cId="44359922" sldId="476"/>
            <ac:spMk id="11" creationId="{1D6A13C0-0352-4DBB-9C5F-53F6A7F3A56B}"/>
          </ac:spMkLst>
        </pc:spChg>
        <pc:spChg chg="del">
          <ac:chgData name="Phyllipe Lima" userId="afbdb2a7827722fd" providerId="LiveId" clId="{4CEA5487-A226-4B20-BC0D-E18F01136622}" dt="2020-04-06T04:26:20.368" v="9782" actId="478"/>
          <ac:spMkLst>
            <pc:docMk/>
            <pc:sldMk cId="44359922" sldId="476"/>
            <ac:spMk id="17" creationId="{0FBA4781-8E5A-49F5-BA5C-43302523B55A}"/>
          </ac:spMkLst>
        </pc:spChg>
        <pc:picChg chg="add ord">
          <ac:chgData name="Phyllipe Lima" userId="afbdb2a7827722fd" providerId="LiveId" clId="{4CEA5487-A226-4B20-BC0D-E18F01136622}" dt="2020-04-06T04:26:29.397" v="9784" actId="167"/>
          <ac:picMkLst>
            <pc:docMk/>
            <pc:sldMk cId="44359922" sldId="476"/>
            <ac:picMk id="2" creationId="{2A224774-AE2F-4A11-BF81-A2C786F6009C}"/>
          </ac:picMkLst>
        </pc:picChg>
        <pc:picChg chg="del">
          <ac:chgData name="Phyllipe Lima" userId="afbdb2a7827722fd" providerId="LiveId" clId="{4CEA5487-A226-4B20-BC0D-E18F01136622}" dt="2020-04-06T04:26:19.018" v="9781" actId="478"/>
          <ac:picMkLst>
            <pc:docMk/>
            <pc:sldMk cId="44359922" sldId="476"/>
            <ac:picMk id="4" creationId="{8B2575E7-7977-4879-813A-502A43964854}"/>
          </ac:picMkLst>
        </pc:picChg>
      </pc:sldChg>
      <pc:sldChg chg="modSp add mod">
        <pc:chgData name="Phyllipe Lima" userId="afbdb2a7827722fd" providerId="LiveId" clId="{4CEA5487-A226-4B20-BC0D-E18F01136622}" dt="2020-04-06T04:29:42.345" v="10277" actId="20577"/>
        <pc:sldMkLst>
          <pc:docMk/>
          <pc:sldMk cId="540509760" sldId="477"/>
        </pc:sldMkLst>
        <pc:spChg chg="mod">
          <ac:chgData name="Phyllipe Lima" userId="afbdb2a7827722fd" providerId="LiveId" clId="{4CEA5487-A226-4B20-BC0D-E18F01136622}" dt="2020-04-06T04:29:42.345" v="10277" actId="20577"/>
          <ac:spMkLst>
            <pc:docMk/>
            <pc:sldMk cId="540509760" sldId="477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27:30.735" v="9804" actId="20577"/>
          <ac:spMkLst>
            <pc:docMk/>
            <pc:sldMk cId="540509760" sldId="477"/>
            <ac:spMk id="11" creationId="{C2C91EF0-77E9-453E-BC06-6319E104BC28}"/>
          </ac:spMkLst>
        </pc:spChg>
      </pc:sldChg>
      <pc:sldChg chg="delSp modSp add mod">
        <pc:chgData name="Phyllipe Lima" userId="afbdb2a7827722fd" providerId="LiveId" clId="{4CEA5487-A226-4B20-BC0D-E18F01136622}" dt="2020-04-06T04:34:28.396" v="11089" actId="20577"/>
        <pc:sldMkLst>
          <pc:docMk/>
          <pc:sldMk cId="1747201734" sldId="478"/>
        </pc:sldMkLst>
        <pc:spChg chg="del mod">
          <ac:chgData name="Phyllipe Lima" userId="afbdb2a7827722fd" providerId="LiveId" clId="{4CEA5487-A226-4B20-BC0D-E18F01136622}" dt="2020-04-06T04:30:13.986" v="10316" actId="478"/>
          <ac:spMkLst>
            <pc:docMk/>
            <pc:sldMk cId="1747201734" sldId="478"/>
            <ac:spMk id="3" creationId="{00000000-0000-0000-0000-000000000000}"/>
          </ac:spMkLst>
        </pc:spChg>
        <pc:spChg chg="mod">
          <ac:chgData name="Phyllipe Lima" userId="afbdb2a7827722fd" providerId="LiveId" clId="{4CEA5487-A226-4B20-BC0D-E18F01136622}" dt="2020-04-06T04:34:28.396" v="11089" actId="20577"/>
          <ac:spMkLst>
            <pc:docMk/>
            <pc:sldMk cId="1747201734" sldId="478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30:05.776" v="10313" actId="20577"/>
          <ac:spMkLst>
            <pc:docMk/>
            <pc:sldMk cId="1747201734" sldId="478"/>
            <ac:spMk id="11" creationId="{C2C91EF0-77E9-453E-BC06-6319E104BC28}"/>
          </ac:spMkLst>
        </pc:spChg>
      </pc:sldChg>
      <pc:sldChg chg="modSp add mod">
        <pc:chgData name="Phyllipe Lima" userId="afbdb2a7827722fd" providerId="LiveId" clId="{4CEA5487-A226-4B20-BC0D-E18F01136622}" dt="2020-04-06T04:35:46.151" v="11397" actId="20577"/>
        <pc:sldMkLst>
          <pc:docMk/>
          <pc:sldMk cId="2253435793" sldId="479"/>
        </pc:sldMkLst>
        <pc:spChg chg="mod">
          <ac:chgData name="Phyllipe Lima" userId="afbdb2a7827722fd" providerId="LiveId" clId="{4CEA5487-A226-4B20-BC0D-E18F01136622}" dt="2020-04-06T04:35:46.151" v="11397" actId="20577"/>
          <ac:spMkLst>
            <pc:docMk/>
            <pc:sldMk cId="2253435793" sldId="479"/>
            <ac:spMk id="10" creationId="{0025EA58-FC97-4A70-A2EA-CC698A9A02BB}"/>
          </ac:spMkLst>
        </pc:spChg>
      </pc:sldChg>
    </pc:docChg>
  </pc:docChgLst>
  <pc:docChgLst>
    <pc:chgData name="Phyllipe Lima" userId="afbdb2a7827722fd" providerId="LiveId" clId="{0F292714-8E9F-6443-B938-435214911BFC}"/>
    <pc:docChg chg="undo custSel modSld">
      <pc:chgData name="Phyllipe Lima" userId="afbdb2a7827722fd" providerId="LiveId" clId="{0F292714-8E9F-6443-B938-435214911BFC}" dt="2020-03-16T11:52:27.758" v="10" actId="14100"/>
      <pc:docMkLst>
        <pc:docMk/>
      </pc:docMkLst>
      <pc:sldChg chg="modAnim">
        <pc:chgData name="Phyllipe Lima" userId="afbdb2a7827722fd" providerId="LiveId" clId="{0F292714-8E9F-6443-B938-435214911BFC}" dt="2020-03-16T11:50:48.665" v="1"/>
        <pc:sldMkLst>
          <pc:docMk/>
          <pc:sldMk cId="3269255110" sldId="409"/>
        </pc:sldMkLst>
      </pc:sldChg>
      <pc:sldChg chg="addSp modSp modAnim">
        <pc:chgData name="Phyllipe Lima" userId="afbdb2a7827722fd" providerId="LiveId" clId="{0F292714-8E9F-6443-B938-435214911BFC}" dt="2020-03-16T11:52:27.758" v="10" actId="14100"/>
        <pc:sldMkLst>
          <pc:docMk/>
          <pc:sldMk cId="1569867541" sldId="414"/>
        </pc:sldMkLst>
        <pc:spChg chg="add mod">
          <ac:chgData name="Phyllipe Lima" userId="afbdb2a7827722fd" providerId="LiveId" clId="{0F292714-8E9F-6443-B938-435214911BFC}" dt="2020-03-16T11:52:18.197" v="7" actId="14100"/>
          <ac:spMkLst>
            <pc:docMk/>
            <pc:sldMk cId="1569867541" sldId="414"/>
            <ac:spMk id="11" creationId="{635826CA-4E1A-6446-907A-9CE584428E98}"/>
          </ac:spMkLst>
        </pc:spChg>
        <pc:spChg chg="add mod">
          <ac:chgData name="Phyllipe Lima" userId="afbdb2a7827722fd" providerId="LiveId" clId="{0F292714-8E9F-6443-B938-435214911BFC}" dt="2020-03-16T11:52:27.758" v="10" actId="14100"/>
          <ac:spMkLst>
            <pc:docMk/>
            <pc:sldMk cId="1569867541" sldId="414"/>
            <ac:spMk id="12" creationId="{0EC87DCD-9979-0349-B705-9B7A41376D80}"/>
          </ac:spMkLst>
        </pc:spChg>
        <pc:picChg chg="mod">
          <ac:chgData name="Phyllipe Lima" userId="afbdb2a7827722fd" providerId="LiveId" clId="{0F292714-8E9F-6443-B938-435214911BFC}" dt="2020-03-16T11:52:02.988" v="4" actId="1076"/>
          <ac:picMkLst>
            <pc:docMk/>
            <pc:sldMk cId="1569867541" sldId="414"/>
            <ac:picMk id="3" creationId="{E4B8F4AD-4BB1-40B6-A810-E60B0FAB0CB5}"/>
          </ac:picMkLst>
        </pc:picChg>
      </pc:sldChg>
    </pc:docChg>
  </pc:docChgLst>
  <pc:docChgLst>
    <pc:chgData name="Chris Lima" userId="b5ea056ce2397b48" providerId="LiveId" clId="{C573EA2A-D287-BD45-8EBA-C574A690052E}"/>
    <pc:docChg chg="modSld">
      <pc:chgData name="Chris Lima" userId="b5ea056ce2397b48" providerId="LiveId" clId="{C573EA2A-D287-BD45-8EBA-C574A690052E}" dt="2022-10-20T23:28:28.865" v="0" actId="767"/>
      <pc:docMkLst>
        <pc:docMk/>
      </pc:docMkLst>
      <pc:sldChg chg="addSp modSp">
        <pc:chgData name="Chris Lima" userId="b5ea056ce2397b48" providerId="LiveId" clId="{C573EA2A-D287-BD45-8EBA-C574A690052E}" dt="2022-10-20T23:28:28.865" v="0" actId="767"/>
        <pc:sldMkLst>
          <pc:docMk/>
          <pc:sldMk cId="3258791692" sldId="537"/>
        </pc:sldMkLst>
        <pc:spChg chg="add mod">
          <ac:chgData name="Chris Lima" userId="b5ea056ce2397b48" providerId="LiveId" clId="{C573EA2A-D287-BD45-8EBA-C574A690052E}" dt="2022-10-20T23:28:28.865" v="0" actId="767"/>
          <ac:spMkLst>
            <pc:docMk/>
            <pc:sldMk cId="3258791692" sldId="537"/>
            <ac:spMk id="3" creationId="{57B2AFB2-B53D-42D6-C001-61E442167994}"/>
          </ac:spMkLst>
        </pc:spChg>
      </pc:sldChg>
    </pc:docChg>
  </pc:docChgLst>
  <pc:docChgLst>
    <pc:chgData name="Phyllipe Lima" userId="afbdb2a7827722fd" providerId="LiveId" clId="{A6C3603C-D31A-45F8-B0B7-BD43B7F40941}"/>
    <pc:docChg chg="addSld delSld modSld">
      <pc:chgData name="Phyllipe Lima" userId="afbdb2a7827722fd" providerId="LiveId" clId="{A6C3603C-D31A-45F8-B0B7-BD43B7F40941}" dt="2020-04-05T23:21:53.226" v="50" actId="6549"/>
      <pc:docMkLst>
        <pc:docMk/>
      </pc:docMkLst>
      <pc:sldChg chg="modSp mod">
        <pc:chgData name="Phyllipe Lima" userId="afbdb2a7827722fd" providerId="LiveId" clId="{A6C3603C-D31A-45F8-B0B7-BD43B7F40941}" dt="2020-04-05T23:21:35.735" v="23" actId="20577"/>
        <pc:sldMkLst>
          <pc:docMk/>
          <pc:sldMk cId="1975627203" sldId="257"/>
        </pc:sldMkLst>
        <pc:spChg chg="mod">
          <ac:chgData name="Phyllipe Lima" userId="afbdb2a7827722fd" providerId="LiveId" clId="{A6C3603C-D31A-45F8-B0B7-BD43B7F40941}" dt="2020-04-05T23:21:35.735" v="23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">
        <pc:chgData name="Phyllipe Lima" userId="afbdb2a7827722fd" providerId="LiveId" clId="{A6C3603C-D31A-45F8-B0B7-BD43B7F40941}" dt="2020-04-05T23:21:53.226" v="50" actId="6549"/>
        <pc:sldMkLst>
          <pc:docMk/>
          <pc:sldMk cId="1792216109" sldId="304"/>
        </pc:sldMkLst>
        <pc:spChg chg="mod">
          <ac:chgData name="Phyllipe Lima" userId="afbdb2a7827722fd" providerId="LiveId" clId="{A6C3603C-D31A-45F8-B0B7-BD43B7F40941}" dt="2020-04-05T23:21:53.226" v="50" actId="6549"/>
          <ac:spMkLst>
            <pc:docMk/>
            <pc:sldMk cId="1792216109" sldId="304"/>
            <ac:spMk id="9" creationId="{DED9E584-412A-4191-ABB5-66147879ADD7}"/>
          </ac:spMkLst>
        </pc:spChg>
      </pc:sldChg>
      <pc:sldChg chg="del">
        <pc:chgData name="Phyllipe Lima" userId="afbdb2a7827722fd" providerId="LiveId" clId="{A6C3603C-D31A-45F8-B0B7-BD43B7F40941}" dt="2020-04-05T23:21:43.407" v="24" actId="47"/>
        <pc:sldMkLst>
          <pc:docMk/>
          <pc:sldMk cId="477042194" sldId="417"/>
        </pc:sldMkLst>
      </pc:sldChg>
      <pc:sldChg chg="add">
        <pc:chgData name="Phyllipe Lima" userId="afbdb2a7827722fd" providerId="LiveId" clId="{A6C3603C-D31A-45F8-B0B7-BD43B7F40941}" dt="2020-04-05T23:21:45.045" v="25"/>
        <pc:sldMkLst>
          <pc:docMk/>
          <pc:sldMk cId="4186090559" sldId="453"/>
        </pc:sldMkLst>
      </pc:sldChg>
    </pc:docChg>
  </pc:docChgLst>
  <pc:docChgLst>
    <pc:chgData name="Phyllipe Lima" userId="afbdb2a7827722fd" providerId="LiveId" clId="{889B28A1-3DE7-B64E-84AC-F84D5DE61DC8}"/>
    <pc:docChg chg="custSel addSld delSld modSld sldOrd">
      <pc:chgData name="Phyllipe Lima" userId="afbdb2a7827722fd" providerId="LiveId" clId="{889B28A1-3DE7-B64E-84AC-F84D5DE61DC8}" dt="2020-04-06T14:10:55.880" v="1436" actId="20577"/>
      <pc:docMkLst>
        <pc:docMk/>
      </pc:docMkLst>
      <pc:sldChg chg="ord">
        <pc:chgData name="Phyllipe Lima" userId="afbdb2a7827722fd" providerId="LiveId" clId="{889B28A1-3DE7-B64E-84AC-F84D5DE61DC8}" dt="2020-04-06T12:26:10.794" v="903"/>
        <pc:sldMkLst>
          <pc:docMk/>
          <pc:sldMk cId="3771346874" sldId="418"/>
        </pc:sldMkLst>
      </pc:sldChg>
      <pc:sldChg chg="modSp">
        <pc:chgData name="Phyllipe Lima" userId="afbdb2a7827722fd" providerId="LiveId" clId="{889B28A1-3DE7-B64E-84AC-F84D5DE61DC8}" dt="2020-04-06T12:12:48.361" v="1" actId="27636"/>
        <pc:sldMkLst>
          <pc:docMk/>
          <pc:sldMk cId="2500104174" sldId="427"/>
        </pc:sldMkLst>
        <pc:spChg chg="mod">
          <ac:chgData name="Phyllipe Lima" userId="afbdb2a7827722fd" providerId="LiveId" clId="{889B28A1-3DE7-B64E-84AC-F84D5DE61DC8}" dt="2020-04-06T12:12:48.361" v="1" actId="27636"/>
          <ac:spMkLst>
            <pc:docMk/>
            <pc:sldMk cId="2500104174" sldId="427"/>
            <ac:spMk id="11" creationId="{C2C91EF0-77E9-453E-BC06-6319E104BC28}"/>
          </ac:spMkLst>
        </pc:spChg>
      </pc:sldChg>
      <pc:sldChg chg="modSp">
        <pc:chgData name="Phyllipe Lima" userId="afbdb2a7827722fd" providerId="LiveId" clId="{889B28A1-3DE7-B64E-84AC-F84D5DE61DC8}" dt="2020-04-06T13:44:17.038" v="943" actId="20577"/>
        <pc:sldMkLst>
          <pc:docMk/>
          <pc:sldMk cId="2202462808" sldId="455"/>
        </pc:sldMkLst>
        <pc:spChg chg="mod">
          <ac:chgData name="Phyllipe Lima" userId="afbdb2a7827722fd" providerId="LiveId" clId="{889B28A1-3DE7-B64E-84AC-F84D5DE61DC8}" dt="2020-04-06T13:44:17.038" v="943" actId="20577"/>
          <ac:spMkLst>
            <pc:docMk/>
            <pc:sldMk cId="2202462808" sldId="455"/>
            <ac:spMk id="3" creationId="{00000000-0000-0000-0000-000000000000}"/>
          </ac:spMkLst>
        </pc:spChg>
      </pc:sldChg>
      <pc:sldChg chg="del">
        <pc:chgData name="Phyllipe Lima" userId="afbdb2a7827722fd" providerId="LiveId" clId="{889B28A1-3DE7-B64E-84AC-F84D5DE61DC8}" dt="2020-04-06T13:45:01.412" v="944" actId="2696"/>
        <pc:sldMkLst>
          <pc:docMk/>
          <pc:sldMk cId="3838476213" sldId="456"/>
        </pc:sldMkLst>
      </pc:sldChg>
      <pc:sldChg chg="modSp">
        <pc:chgData name="Phyllipe Lima" userId="afbdb2a7827722fd" providerId="LiveId" clId="{889B28A1-3DE7-B64E-84AC-F84D5DE61DC8}" dt="2020-04-06T13:45:36.472" v="953" actId="20577"/>
        <pc:sldMkLst>
          <pc:docMk/>
          <pc:sldMk cId="3482351026" sldId="457"/>
        </pc:sldMkLst>
        <pc:spChg chg="mod">
          <ac:chgData name="Phyllipe Lima" userId="afbdb2a7827722fd" providerId="LiveId" clId="{889B28A1-3DE7-B64E-84AC-F84D5DE61DC8}" dt="2020-04-06T13:45:36.472" v="953" actId="20577"/>
          <ac:spMkLst>
            <pc:docMk/>
            <pc:sldMk cId="3482351026" sldId="457"/>
            <ac:spMk id="10" creationId="{0025EA58-FC97-4A70-A2EA-CC698A9A02BB}"/>
          </ac:spMkLst>
        </pc:spChg>
      </pc:sldChg>
      <pc:sldChg chg="modSp">
        <pc:chgData name="Phyllipe Lima" userId="afbdb2a7827722fd" providerId="LiveId" clId="{889B28A1-3DE7-B64E-84AC-F84D5DE61DC8}" dt="2020-04-06T13:46:40.972" v="1039" actId="20577"/>
        <pc:sldMkLst>
          <pc:docMk/>
          <pc:sldMk cId="2359349444" sldId="458"/>
        </pc:sldMkLst>
        <pc:spChg chg="mod">
          <ac:chgData name="Phyllipe Lima" userId="afbdb2a7827722fd" providerId="LiveId" clId="{889B28A1-3DE7-B64E-84AC-F84D5DE61DC8}" dt="2020-04-06T13:46:40.972" v="1039" actId="20577"/>
          <ac:spMkLst>
            <pc:docMk/>
            <pc:sldMk cId="2359349444" sldId="458"/>
            <ac:spMk id="10" creationId="{0025EA58-FC97-4A70-A2EA-CC698A9A02BB}"/>
          </ac:spMkLst>
        </pc:spChg>
      </pc:sldChg>
      <pc:sldChg chg="modSp">
        <pc:chgData name="Phyllipe Lima" userId="afbdb2a7827722fd" providerId="LiveId" clId="{889B28A1-3DE7-B64E-84AC-F84D5DE61DC8}" dt="2020-04-06T13:48:11.004" v="1041" actId="20577"/>
        <pc:sldMkLst>
          <pc:docMk/>
          <pc:sldMk cId="3393935000" sldId="463"/>
        </pc:sldMkLst>
        <pc:spChg chg="mod">
          <ac:chgData name="Phyllipe Lima" userId="afbdb2a7827722fd" providerId="LiveId" clId="{889B28A1-3DE7-B64E-84AC-F84D5DE61DC8}" dt="2020-04-06T13:48:11.004" v="1041" actId="20577"/>
          <ac:spMkLst>
            <pc:docMk/>
            <pc:sldMk cId="3393935000" sldId="463"/>
            <ac:spMk id="10" creationId="{0025EA58-FC97-4A70-A2EA-CC698A9A02BB}"/>
          </ac:spMkLst>
        </pc:spChg>
      </pc:sldChg>
      <pc:sldChg chg="del">
        <pc:chgData name="Phyllipe Lima" userId="afbdb2a7827722fd" providerId="LiveId" clId="{889B28A1-3DE7-B64E-84AC-F84D5DE61DC8}" dt="2020-04-06T13:54:29.685" v="1043" actId="2696"/>
        <pc:sldMkLst>
          <pc:docMk/>
          <pc:sldMk cId="1110165961" sldId="465"/>
        </pc:sldMkLst>
      </pc:sldChg>
      <pc:sldChg chg="modSp">
        <pc:chgData name="Phyllipe Lima" userId="afbdb2a7827722fd" providerId="LiveId" clId="{889B28A1-3DE7-B64E-84AC-F84D5DE61DC8}" dt="2020-04-06T13:54:27.996" v="1042"/>
        <pc:sldMkLst>
          <pc:docMk/>
          <pc:sldMk cId="2976922335" sldId="466"/>
        </pc:sldMkLst>
        <pc:spChg chg="mod">
          <ac:chgData name="Phyllipe Lima" userId="afbdb2a7827722fd" providerId="LiveId" clId="{889B28A1-3DE7-B64E-84AC-F84D5DE61DC8}" dt="2020-04-06T13:54:27.996" v="1042"/>
          <ac:spMkLst>
            <pc:docMk/>
            <pc:sldMk cId="2976922335" sldId="466"/>
            <ac:spMk id="11" creationId="{C2C91EF0-77E9-453E-BC06-6319E104BC28}"/>
          </ac:spMkLst>
        </pc:spChg>
      </pc:sldChg>
      <pc:sldChg chg="modSp">
        <pc:chgData name="Phyllipe Lima" userId="afbdb2a7827722fd" providerId="LiveId" clId="{889B28A1-3DE7-B64E-84AC-F84D5DE61DC8}" dt="2020-04-06T13:55:18.366" v="1075" actId="20577"/>
        <pc:sldMkLst>
          <pc:docMk/>
          <pc:sldMk cId="3759237010" sldId="467"/>
        </pc:sldMkLst>
        <pc:spChg chg="mod">
          <ac:chgData name="Phyllipe Lima" userId="afbdb2a7827722fd" providerId="LiveId" clId="{889B28A1-3DE7-B64E-84AC-F84D5DE61DC8}" dt="2020-04-06T13:54:47.161" v="1051" actId="20577"/>
          <ac:spMkLst>
            <pc:docMk/>
            <pc:sldMk cId="3759237010" sldId="467"/>
            <ac:spMk id="10" creationId="{0025EA58-FC97-4A70-A2EA-CC698A9A02BB}"/>
          </ac:spMkLst>
        </pc:spChg>
        <pc:spChg chg="mod">
          <ac:chgData name="Phyllipe Lima" userId="afbdb2a7827722fd" providerId="LiveId" clId="{889B28A1-3DE7-B64E-84AC-F84D5DE61DC8}" dt="2020-04-06T13:55:18.366" v="1075" actId="20577"/>
          <ac:spMkLst>
            <pc:docMk/>
            <pc:sldMk cId="3759237010" sldId="467"/>
            <ac:spMk id="12" creationId="{C89E0BCD-4AE2-40A9-9DEC-2AA4806EF0CE}"/>
          </ac:spMkLst>
        </pc:spChg>
      </pc:sldChg>
      <pc:sldChg chg="modSp">
        <pc:chgData name="Phyllipe Lima" userId="afbdb2a7827722fd" providerId="LiveId" clId="{889B28A1-3DE7-B64E-84AC-F84D5DE61DC8}" dt="2020-04-06T14:05:19.255" v="1280" actId="20577"/>
        <pc:sldMkLst>
          <pc:docMk/>
          <pc:sldMk cId="1491257049" sldId="469"/>
        </pc:sldMkLst>
        <pc:spChg chg="mod">
          <ac:chgData name="Phyllipe Lima" userId="afbdb2a7827722fd" providerId="LiveId" clId="{889B28A1-3DE7-B64E-84AC-F84D5DE61DC8}" dt="2020-04-06T14:05:19.255" v="1280" actId="20577"/>
          <ac:spMkLst>
            <pc:docMk/>
            <pc:sldMk cId="1491257049" sldId="469"/>
            <ac:spMk id="12" creationId="{A2A3722F-6D19-4468-9091-73C80A1012B0}"/>
          </ac:spMkLst>
        </pc:spChg>
      </pc:sldChg>
      <pc:sldChg chg="modSp">
        <pc:chgData name="Phyllipe Lima" userId="afbdb2a7827722fd" providerId="LiveId" clId="{889B28A1-3DE7-B64E-84AC-F84D5DE61DC8}" dt="2020-04-06T14:05:52.443" v="1285" actId="20577"/>
        <pc:sldMkLst>
          <pc:docMk/>
          <pc:sldMk cId="4194278293" sldId="472"/>
        </pc:sldMkLst>
        <pc:spChg chg="mod">
          <ac:chgData name="Phyllipe Lima" userId="afbdb2a7827722fd" providerId="LiveId" clId="{889B28A1-3DE7-B64E-84AC-F84D5DE61DC8}" dt="2020-04-06T14:05:52.443" v="1285" actId="20577"/>
          <ac:spMkLst>
            <pc:docMk/>
            <pc:sldMk cId="4194278293" sldId="472"/>
            <ac:spMk id="12" creationId="{A2A3722F-6D19-4468-9091-73C80A1012B0}"/>
          </ac:spMkLst>
        </pc:spChg>
      </pc:sldChg>
      <pc:sldChg chg="modSp">
        <pc:chgData name="Phyllipe Lima" userId="afbdb2a7827722fd" providerId="LiveId" clId="{889B28A1-3DE7-B64E-84AC-F84D5DE61DC8}" dt="2020-04-06T14:06:04.629" v="1286" actId="20577"/>
        <pc:sldMkLst>
          <pc:docMk/>
          <pc:sldMk cId="3106728145" sldId="473"/>
        </pc:sldMkLst>
        <pc:spChg chg="mod">
          <ac:chgData name="Phyllipe Lima" userId="afbdb2a7827722fd" providerId="LiveId" clId="{889B28A1-3DE7-B64E-84AC-F84D5DE61DC8}" dt="2020-04-06T14:06:04.629" v="1286" actId="20577"/>
          <ac:spMkLst>
            <pc:docMk/>
            <pc:sldMk cId="3106728145" sldId="473"/>
            <ac:spMk id="12" creationId="{A2A3722F-6D19-4468-9091-73C80A1012B0}"/>
          </ac:spMkLst>
        </pc:spChg>
      </pc:sldChg>
      <pc:sldChg chg="modSp">
        <pc:chgData name="Phyllipe Lima" userId="afbdb2a7827722fd" providerId="LiveId" clId="{889B28A1-3DE7-B64E-84AC-F84D5DE61DC8}" dt="2020-04-06T14:06:29.566" v="1289" actId="20577"/>
        <pc:sldMkLst>
          <pc:docMk/>
          <pc:sldMk cId="621324431" sldId="474"/>
        </pc:sldMkLst>
        <pc:spChg chg="mod">
          <ac:chgData name="Phyllipe Lima" userId="afbdb2a7827722fd" providerId="LiveId" clId="{889B28A1-3DE7-B64E-84AC-F84D5DE61DC8}" dt="2020-04-06T14:06:29.566" v="1289" actId="20577"/>
          <ac:spMkLst>
            <pc:docMk/>
            <pc:sldMk cId="621324431" sldId="474"/>
            <ac:spMk id="14" creationId="{C6FEFC19-C3FF-40DA-83A5-3BD33A1EBEE9}"/>
          </ac:spMkLst>
        </pc:spChg>
      </pc:sldChg>
      <pc:sldChg chg="addSp delSp modSp modAnim">
        <pc:chgData name="Phyllipe Lima" userId="afbdb2a7827722fd" providerId="LiveId" clId="{889B28A1-3DE7-B64E-84AC-F84D5DE61DC8}" dt="2020-04-06T12:25:58.932" v="902" actId="20577"/>
        <pc:sldMkLst>
          <pc:docMk/>
          <pc:sldMk cId="2035084430" sldId="475"/>
        </pc:sldMkLst>
        <pc:spChg chg="mod">
          <ac:chgData name="Phyllipe Lima" userId="afbdb2a7827722fd" providerId="LiveId" clId="{889B28A1-3DE7-B64E-84AC-F84D5DE61DC8}" dt="2020-04-06T12:25:58.932" v="902" actId="20577"/>
          <ac:spMkLst>
            <pc:docMk/>
            <pc:sldMk cId="2035084430" sldId="475"/>
            <ac:spMk id="10" creationId="{0025EA58-FC97-4A70-A2EA-CC698A9A02BB}"/>
          </ac:spMkLst>
        </pc:spChg>
        <pc:picChg chg="del">
          <ac:chgData name="Phyllipe Lima" userId="afbdb2a7827722fd" providerId="LiveId" clId="{889B28A1-3DE7-B64E-84AC-F84D5DE61DC8}" dt="2020-04-06T12:13:14.299" v="15" actId="478"/>
          <ac:picMkLst>
            <pc:docMk/>
            <pc:sldMk cId="2035084430" sldId="475"/>
            <ac:picMk id="3" creationId="{F0E499D4-FC87-4ADC-89D0-C97954916F78}"/>
          </ac:picMkLst>
        </pc:picChg>
        <pc:picChg chg="add mod">
          <ac:chgData name="Phyllipe Lima" userId="afbdb2a7827722fd" providerId="LiveId" clId="{889B28A1-3DE7-B64E-84AC-F84D5DE61DC8}" dt="2020-04-06T12:13:08.945" v="13"/>
          <ac:picMkLst>
            <pc:docMk/>
            <pc:sldMk cId="2035084430" sldId="475"/>
            <ac:picMk id="12" creationId="{152F4E36-8520-AA42-B9D8-4FB36F980D7F}"/>
          </ac:picMkLst>
        </pc:picChg>
      </pc:sldChg>
      <pc:sldChg chg="modSp">
        <pc:chgData name="Phyllipe Lima" userId="afbdb2a7827722fd" providerId="LiveId" clId="{889B28A1-3DE7-B64E-84AC-F84D5DE61DC8}" dt="2020-04-06T14:08:23.903" v="1405" actId="20577"/>
        <pc:sldMkLst>
          <pc:docMk/>
          <pc:sldMk cId="540509760" sldId="477"/>
        </pc:sldMkLst>
        <pc:spChg chg="mod">
          <ac:chgData name="Phyllipe Lima" userId="afbdb2a7827722fd" providerId="LiveId" clId="{889B28A1-3DE7-B64E-84AC-F84D5DE61DC8}" dt="2020-04-06T14:08:23.903" v="1405" actId="20577"/>
          <ac:spMkLst>
            <pc:docMk/>
            <pc:sldMk cId="540509760" sldId="477"/>
            <ac:spMk id="10" creationId="{0025EA58-FC97-4A70-A2EA-CC698A9A02BB}"/>
          </ac:spMkLst>
        </pc:spChg>
      </pc:sldChg>
      <pc:sldChg chg="modSp">
        <pc:chgData name="Phyllipe Lima" userId="afbdb2a7827722fd" providerId="LiveId" clId="{889B28A1-3DE7-B64E-84AC-F84D5DE61DC8}" dt="2020-04-06T14:10:55.880" v="1436" actId="20577"/>
        <pc:sldMkLst>
          <pc:docMk/>
          <pc:sldMk cId="1747201734" sldId="478"/>
        </pc:sldMkLst>
        <pc:spChg chg="mod">
          <ac:chgData name="Phyllipe Lima" userId="afbdb2a7827722fd" providerId="LiveId" clId="{889B28A1-3DE7-B64E-84AC-F84D5DE61DC8}" dt="2020-04-06T14:10:55.880" v="1436" actId="20577"/>
          <ac:spMkLst>
            <pc:docMk/>
            <pc:sldMk cId="1747201734" sldId="478"/>
            <ac:spMk id="10" creationId="{0025EA58-FC97-4A70-A2EA-CC698A9A02BB}"/>
          </ac:spMkLst>
        </pc:spChg>
      </pc:sldChg>
      <pc:sldChg chg="addSp delSp modSp add">
        <pc:chgData name="Phyllipe Lima" userId="afbdb2a7827722fd" providerId="LiveId" clId="{889B28A1-3DE7-B64E-84AC-F84D5DE61DC8}" dt="2020-04-06T12:26:21.774" v="942" actId="20577"/>
        <pc:sldMkLst>
          <pc:docMk/>
          <pc:sldMk cId="1442039806" sldId="480"/>
        </pc:sldMkLst>
        <pc:spChg chg="add del mod">
          <ac:chgData name="Phyllipe Lima" userId="afbdb2a7827722fd" providerId="LiveId" clId="{889B28A1-3DE7-B64E-84AC-F84D5DE61DC8}" dt="2020-04-06T12:15:27.403" v="230"/>
          <ac:spMkLst>
            <pc:docMk/>
            <pc:sldMk cId="1442039806" sldId="480"/>
            <ac:spMk id="2" creationId="{48362541-0DEF-F64D-A779-23472921A2E1}"/>
          </ac:spMkLst>
        </pc:spChg>
        <pc:spChg chg="mod">
          <ac:chgData name="Phyllipe Lima" userId="afbdb2a7827722fd" providerId="LiveId" clId="{889B28A1-3DE7-B64E-84AC-F84D5DE61DC8}" dt="2020-04-06T12:26:21.774" v="942" actId="20577"/>
          <ac:spMkLst>
            <pc:docMk/>
            <pc:sldMk cId="1442039806" sldId="480"/>
            <ac:spMk id="10" creationId="{0025EA58-FC97-4A70-A2EA-CC698A9A02BB}"/>
          </ac:spMkLst>
        </pc:spChg>
        <pc:spChg chg="mod">
          <ac:chgData name="Phyllipe Lima" userId="afbdb2a7827722fd" providerId="LiveId" clId="{889B28A1-3DE7-B64E-84AC-F84D5DE61DC8}" dt="2020-04-06T12:14:00.372" v="23" actId="20577"/>
          <ac:spMkLst>
            <pc:docMk/>
            <pc:sldMk cId="1442039806" sldId="480"/>
            <ac:spMk id="11" creationId="{C2C91EF0-77E9-453E-BC06-6319E104BC28}"/>
          </ac:spMkLst>
        </pc:spChg>
      </pc:sldChg>
      <pc:sldChg chg="delSp modSp add delAnim">
        <pc:chgData name="Phyllipe Lima" userId="afbdb2a7827722fd" providerId="LiveId" clId="{889B28A1-3DE7-B64E-84AC-F84D5DE61DC8}" dt="2020-04-06T12:13:43.275" v="20" actId="1076"/>
        <pc:sldMkLst>
          <pc:docMk/>
          <pc:sldMk cId="3148083640" sldId="481"/>
        </pc:sldMkLst>
        <pc:spChg chg="del">
          <ac:chgData name="Phyllipe Lima" userId="afbdb2a7827722fd" providerId="LiveId" clId="{889B28A1-3DE7-B64E-84AC-F84D5DE61DC8}" dt="2020-04-06T12:13:18.224" v="16" actId="478"/>
          <ac:spMkLst>
            <pc:docMk/>
            <pc:sldMk cId="3148083640" sldId="481"/>
            <ac:spMk id="10" creationId="{0025EA58-FC97-4A70-A2EA-CC698A9A02BB}"/>
          </ac:spMkLst>
        </pc:spChg>
        <pc:picChg chg="mod modCrop">
          <ac:chgData name="Phyllipe Lima" userId="afbdb2a7827722fd" providerId="LiveId" clId="{889B28A1-3DE7-B64E-84AC-F84D5DE61DC8}" dt="2020-04-06T12:13:43.275" v="20" actId="1076"/>
          <ac:picMkLst>
            <pc:docMk/>
            <pc:sldMk cId="3148083640" sldId="481"/>
            <ac:picMk id="3" creationId="{F0E499D4-FC87-4ADC-89D0-C97954916F78}"/>
          </ac:picMkLst>
        </pc:picChg>
      </pc:sldChg>
      <pc:sldChg chg="addSp delSp modSp add modAnim">
        <pc:chgData name="Phyllipe Lima" userId="afbdb2a7827722fd" providerId="LiveId" clId="{889B28A1-3DE7-B64E-84AC-F84D5DE61DC8}" dt="2020-04-06T12:20:53.897" v="434" actId="20577"/>
        <pc:sldMkLst>
          <pc:docMk/>
          <pc:sldMk cId="1093535583" sldId="482"/>
        </pc:sldMkLst>
        <pc:spChg chg="add mod">
          <ac:chgData name="Phyllipe Lima" userId="afbdb2a7827722fd" providerId="LiveId" clId="{889B28A1-3DE7-B64E-84AC-F84D5DE61DC8}" dt="2020-04-06T12:20:53.897" v="434" actId="20577"/>
          <ac:spMkLst>
            <pc:docMk/>
            <pc:sldMk cId="1093535583" sldId="482"/>
            <ac:spMk id="10" creationId="{7707AD99-C3B8-3949-9011-7F6F236FDEA7}"/>
          </ac:spMkLst>
        </pc:spChg>
        <pc:spChg chg="mod">
          <ac:chgData name="Phyllipe Lima" userId="afbdb2a7827722fd" providerId="LiveId" clId="{889B28A1-3DE7-B64E-84AC-F84D5DE61DC8}" dt="2020-04-06T12:15:34.646" v="246" actId="20577"/>
          <ac:spMkLst>
            <pc:docMk/>
            <pc:sldMk cId="1093535583" sldId="482"/>
            <ac:spMk id="11" creationId="{79B11CEB-0806-4269-8ADE-EA745A8F6E4B}"/>
          </ac:spMkLst>
        </pc:spChg>
        <pc:picChg chg="add mod">
          <ac:chgData name="Phyllipe Lima" userId="afbdb2a7827722fd" providerId="LiveId" clId="{889B28A1-3DE7-B64E-84AC-F84D5DE61DC8}" dt="2020-04-06T12:19:24.680" v="250" actId="1076"/>
          <ac:picMkLst>
            <pc:docMk/>
            <pc:sldMk cId="1093535583" sldId="482"/>
            <ac:picMk id="2" creationId="{F3179A23-5ECE-1244-AEEB-6FD571B4B6AD}"/>
          </ac:picMkLst>
        </pc:picChg>
        <pc:picChg chg="del">
          <ac:chgData name="Phyllipe Lima" userId="afbdb2a7827722fd" providerId="LiveId" clId="{889B28A1-3DE7-B64E-84AC-F84D5DE61DC8}" dt="2020-04-06T12:15:36.408" v="247" actId="478"/>
          <ac:picMkLst>
            <pc:docMk/>
            <pc:sldMk cId="1093535583" sldId="482"/>
            <ac:picMk id="3" creationId="{F0E499D4-FC87-4ADC-89D0-C97954916F78}"/>
          </ac:picMkLst>
        </pc:picChg>
      </pc:sldChg>
    </pc:docChg>
  </pc:docChgLst>
  <pc:docChgLst>
    <pc:chgData name="Phyllipe Lima" userId="afbdb2a7827722fd" providerId="Windows Live" clId="Web-{5E38938C-35C2-45AB-8F86-87455CAA397F}"/>
    <pc:docChg chg="delSld">
      <pc:chgData name="Phyllipe Lima" userId="afbdb2a7827722fd" providerId="Windows Live" clId="Web-{5E38938C-35C2-45AB-8F86-87455CAA397F}" dt="2021-05-17T02:45:30.819" v="0"/>
      <pc:docMkLst>
        <pc:docMk/>
      </pc:docMkLst>
      <pc:sldChg chg="del">
        <pc:chgData name="Phyllipe Lima" userId="afbdb2a7827722fd" providerId="Windows Live" clId="Web-{5E38938C-35C2-45AB-8F86-87455CAA397F}" dt="2021-05-17T02:45:30.819" v="0"/>
        <pc:sldMkLst>
          <pc:docMk/>
          <pc:sldMk cId="1708451728" sldId="259"/>
        </pc:sldMkLst>
      </pc:sldChg>
    </pc:docChg>
  </pc:docChgLst>
  <pc:docChgLst>
    <pc:chgData name="Phyllipe Lima" userId="afbdb2a7827722fd" providerId="LiveId" clId="{AF387B0B-9313-40B3-9F29-A1A75BA6C121}"/>
    <pc:docChg chg="addSld modSld">
      <pc:chgData name="Phyllipe Lima" userId="afbdb2a7827722fd" providerId="LiveId" clId="{AF387B0B-9313-40B3-9F29-A1A75BA6C121}" dt="2020-04-05T22:56:56.027" v="25" actId="20577"/>
      <pc:docMkLst>
        <pc:docMk/>
      </pc:docMkLst>
      <pc:sldChg chg="modSp add mod">
        <pc:chgData name="Phyllipe Lima" userId="afbdb2a7827722fd" providerId="LiveId" clId="{AF387B0B-9313-40B3-9F29-A1A75BA6C121}" dt="2020-04-05T22:56:56.027" v="25" actId="20577"/>
        <pc:sldMkLst>
          <pc:docMk/>
          <pc:sldMk cId="3368561108" sldId="452"/>
        </pc:sldMkLst>
        <pc:spChg chg="mod">
          <ac:chgData name="Phyllipe Lima" userId="afbdb2a7827722fd" providerId="LiveId" clId="{AF387B0B-9313-40B3-9F29-A1A75BA6C121}" dt="2020-04-05T22:56:56.027" v="25" actId="20577"/>
          <ac:spMkLst>
            <pc:docMk/>
            <pc:sldMk cId="3368561108" sldId="452"/>
            <ac:spMk id="9" creationId="{D0A97853-0371-4A44-89FC-C7631D39F27C}"/>
          </ac:spMkLst>
        </pc:spChg>
      </pc:sldChg>
    </pc:docChg>
  </pc:docChgLst>
  <pc:docChgLst>
    <pc:chgData name="Phyllipe Lima" userId="afbdb2a7827722fd" providerId="Windows Live" clId="Web-{535E6B68-545C-4F5B-B999-6E5458091984}"/>
    <pc:docChg chg="modSld">
      <pc:chgData name="Phyllipe Lima" userId="afbdb2a7827722fd" providerId="Windows Live" clId="Web-{535E6B68-545C-4F5B-B999-6E5458091984}" dt="2021-05-10T13:57:02.727" v="7" actId="20577"/>
      <pc:docMkLst>
        <pc:docMk/>
      </pc:docMkLst>
      <pc:sldChg chg="modSp">
        <pc:chgData name="Phyllipe Lima" userId="afbdb2a7827722fd" providerId="Windows Live" clId="Web-{535E6B68-545C-4F5B-B999-6E5458091984}" dt="2021-05-10T13:57:02.727" v="7" actId="20577"/>
        <pc:sldMkLst>
          <pc:docMk/>
          <pc:sldMk cId="2925144166" sldId="501"/>
        </pc:sldMkLst>
        <pc:spChg chg="mod">
          <ac:chgData name="Phyllipe Lima" userId="afbdb2a7827722fd" providerId="Windows Live" clId="Web-{535E6B68-545C-4F5B-B999-6E5458091984}" dt="2021-05-10T13:57:02.727" v="7" actId="20577"/>
          <ac:spMkLst>
            <pc:docMk/>
            <pc:sldMk cId="2925144166" sldId="501"/>
            <ac:spMk id="14" creationId="{D834C7F2-29D6-4AC0-A328-E2D98A6F17BE}"/>
          </ac:spMkLst>
        </pc:spChg>
      </pc:sldChg>
    </pc:docChg>
  </pc:docChgLst>
  <pc:docChgLst>
    <pc:chgData name="Phyllipe Lima" userId="afbdb2a7827722fd" providerId="Windows Live" clId="Web-{8F35D1AA-242A-42CA-A480-0BE2A04AA8EC}"/>
    <pc:docChg chg="modSld modMainMaster">
      <pc:chgData name="Phyllipe Lima" userId="afbdb2a7827722fd" providerId="Windows Live" clId="Web-{8F35D1AA-242A-42CA-A480-0BE2A04AA8EC}" dt="2021-10-17T22:32:53.553" v="10" actId="20577"/>
      <pc:docMkLst>
        <pc:docMk/>
      </pc:docMkLst>
      <pc:sldChg chg="modSp">
        <pc:chgData name="Phyllipe Lima" userId="afbdb2a7827722fd" providerId="Windows Live" clId="Web-{8F35D1AA-242A-42CA-A480-0BE2A04AA8EC}" dt="2021-10-17T22:31:47.536" v="2" actId="20577"/>
        <pc:sldMkLst>
          <pc:docMk/>
          <pc:sldMk cId="1975627203" sldId="257"/>
        </pc:sldMkLst>
        <pc:spChg chg="mod">
          <ac:chgData name="Phyllipe Lima" userId="afbdb2a7827722fd" providerId="Windows Live" clId="Web-{8F35D1AA-242A-42CA-A480-0BE2A04AA8EC}" dt="2021-10-17T22:31:47.536" v="2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446036793" sldId="419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446036793" sldId="419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37.115" v="3"/>
        <pc:sldMkLst>
          <pc:docMk/>
          <pc:sldMk cId="387221321" sldId="420"/>
        </pc:sldMkLst>
        <pc:spChg chg="del">
          <ac:chgData name="Phyllipe Lima" userId="afbdb2a7827722fd" providerId="Windows Live" clId="Web-{8F35D1AA-242A-42CA-A480-0BE2A04AA8EC}" dt="2021-10-17T22:32:37.115" v="3"/>
          <ac:spMkLst>
            <pc:docMk/>
            <pc:sldMk cId="387221321" sldId="420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14910676" sldId="428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14910676" sldId="428"/>
            <ac:spMk id="6" creationId="{3959E6A8-C362-429C-AC1C-5AE5D4AFD5EC}"/>
          </ac:spMkLst>
        </pc:spChg>
      </pc:sldChg>
      <pc:sldChg chg="modSp">
        <pc:chgData name="Phyllipe Lima" userId="afbdb2a7827722fd" providerId="Windows Live" clId="Web-{8F35D1AA-242A-42CA-A480-0BE2A04AA8EC}" dt="2021-10-17T22:32:53.553" v="10" actId="20577"/>
        <pc:sldMkLst>
          <pc:docMk/>
          <pc:sldMk cId="1671483140" sldId="483"/>
        </pc:sldMkLst>
        <pc:spChg chg="mod">
          <ac:chgData name="Phyllipe Lima" userId="afbdb2a7827722fd" providerId="Windows Live" clId="Web-{8F35D1AA-242A-42CA-A480-0BE2A04AA8EC}" dt="2021-10-17T22:32:53.553" v="10" actId="20577"/>
          <ac:spMkLst>
            <pc:docMk/>
            <pc:sldMk cId="1671483140" sldId="483"/>
            <ac:spMk id="2" creationId="{00000000-0000-0000-0000-000000000000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120706165" sldId="484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120706165" sldId="484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129562909" sldId="485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129562909" sldId="485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569439164" sldId="486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569439164" sldId="486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893454286" sldId="487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893454286" sldId="487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1529101831" sldId="488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1529101831" sldId="488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4231870823" sldId="489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4231870823" sldId="489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081964968" sldId="490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081964968" sldId="490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738212035" sldId="491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738212035" sldId="491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359821670" sldId="492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359821670" sldId="492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532053174" sldId="494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532053174" sldId="494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754795190" sldId="495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754795190" sldId="495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615565449" sldId="496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615565449" sldId="496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074267071" sldId="497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074267071" sldId="497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947589478" sldId="498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947589478" sldId="498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461572307" sldId="499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461572307" sldId="499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048039970" sldId="500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048039970" sldId="500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925144166" sldId="501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925144166" sldId="501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482570467" sldId="502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482570467" sldId="502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513124304" sldId="503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513124304" sldId="503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477311540" sldId="504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477311540" sldId="504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1434910744" sldId="505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1434910744" sldId="505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20858816" sldId="506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20858816" sldId="506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268130892" sldId="507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268130892" sldId="507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4143148107" sldId="508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4143148107" sldId="508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365859724" sldId="509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365859724" sldId="509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1690072548" sldId="511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1690072548" sldId="511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780485739" sldId="512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780485739" sldId="512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782311582" sldId="513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782311582" sldId="513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552021074" sldId="514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552021074" sldId="514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546306135" sldId="515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546306135" sldId="515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1147843533" sldId="516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1147843533" sldId="516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4002271880" sldId="517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4002271880" sldId="517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370920860" sldId="518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370920860" sldId="518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738111252" sldId="519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738111252" sldId="519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680883230" sldId="520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680883230" sldId="520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997856828" sldId="521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997856828" sldId="521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1558879828" sldId="522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1558879828" sldId="522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055809381" sldId="523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055809381" sldId="523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1964188707" sldId="524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1964188707" sldId="524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1479671314" sldId="525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1479671314" sldId="525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186074843" sldId="526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186074843" sldId="526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1835995741" sldId="527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1835995741" sldId="527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818642182" sldId="528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818642182" sldId="528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005744985" sldId="529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005744985" sldId="529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142095894" sldId="530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142095894" sldId="530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465320334" sldId="531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465320334" sldId="531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670242075" sldId="532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670242075" sldId="532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629351827" sldId="533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629351827" sldId="533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1362142976" sldId="534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1362142976" sldId="534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709060656" sldId="535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709060656" sldId="535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4080391464" sldId="536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4080391464" sldId="536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258791692" sldId="537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258791692" sldId="537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4121727419" sldId="592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4121727419" sldId="592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934582080" sldId="593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934582080" sldId="593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4187206706" sldId="594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4187206706" sldId="594"/>
            <ac:spMk id="6" creationId="{3959E6A8-C362-429C-AC1C-5AE5D4AFD5EC}"/>
          </ac:spMkLst>
        </pc:spChg>
      </pc:sldChg>
      <pc:sldMasterChg chg="mod modSldLayout">
        <pc:chgData name="Phyllipe Lima" userId="afbdb2a7827722fd" providerId="Windows Live" clId="Web-{8F35D1AA-242A-42CA-A480-0BE2A04AA8EC}" dt="2021-10-17T22:32:41.147" v="4"/>
        <pc:sldMasterMkLst>
          <pc:docMk/>
          <pc:sldMasterMk cId="2700850333" sldId="2147483648"/>
        </pc:sldMasterMkLst>
        <pc:sldLayoutChg chg="mod">
          <pc:chgData name="Phyllipe Lima" userId="afbdb2a7827722fd" providerId="Windows Live" clId="Web-{8F35D1AA-242A-42CA-A480-0BE2A04AA8EC}" dt="2021-10-17T22:32:41.147" v="4"/>
          <pc:sldLayoutMkLst>
            <pc:docMk/>
            <pc:sldMasterMk cId="2700850333" sldId="2147483648"/>
            <pc:sldLayoutMk cId="179237364" sldId="2147483649"/>
          </pc:sldLayoutMkLst>
        </pc:sldLayoutChg>
        <pc:sldLayoutChg chg="mod">
          <pc:chgData name="Phyllipe Lima" userId="afbdb2a7827722fd" providerId="Windows Live" clId="Web-{8F35D1AA-242A-42CA-A480-0BE2A04AA8EC}" dt="2021-10-17T22:32:41.147" v="4"/>
          <pc:sldLayoutMkLst>
            <pc:docMk/>
            <pc:sldMasterMk cId="2700850333" sldId="2147483648"/>
            <pc:sldLayoutMk cId="930987265" sldId="2147483650"/>
          </pc:sldLayoutMkLst>
        </pc:sldLayoutChg>
        <pc:sldLayoutChg chg="mod">
          <pc:chgData name="Phyllipe Lima" userId="afbdb2a7827722fd" providerId="Windows Live" clId="Web-{8F35D1AA-242A-42CA-A480-0BE2A04AA8EC}" dt="2021-10-17T22:32:41.147" v="4"/>
          <pc:sldLayoutMkLst>
            <pc:docMk/>
            <pc:sldMasterMk cId="2700850333" sldId="2147483648"/>
            <pc:sldLayoutMk cId="2865907288" sldId="2147483651"/>
          </pc:sldLayoutMkLst>
        </pc:sldLayoutChg>
        <pc:sldLayoutChg chg="mod">
          <pc:chgData name="Phyllipe Lima" userId="afbdb2a7827722fd" providerId="Windows Live" clId="Web-{8F35D1AA-242A-42CA-A480-0BE2A04AA8EC}" dt="2021-10-17T22:32:41.147" v="4"/>
          <pc:sldLayoutMkLst>
            <pc:docMk/>
            <pc:sldMasterMk cId="2700850333" sldId="2147483648"/>
            <pc:sldLayoutMk cId="624608578" sldId="2147483652"/>
          </pc:sldLayoutMkLst>
        </pc:sldLayoutChg>
        <pc:sldLayoutChg chg="mod">
          <pc:chgData name="Phyllipe Lima" userId="afbdb2a7827722fd" providerId="Windows Live" clId="Web-{8F35D1AA-242A-42CA-A480-0BE2A04AA8EC}" dt="2021-10-17T22:32:41.147" v="4"/>
          <pc:sldLayoutMkLst>
            <pc:docMk/>
            <pc:sldMasterMk cId="2700850333" sldId="2147483648"/>
            <pc:sldLayoutMk cId="3012678124" sldId="2147483653"/>
          </pc:sldLayoutMkLst>
        </pc:sldLayoutChg>
        <pc:sldLayoutChg chg="mod">
          <pc:chgData name="Phyllipe Lima" userId="afbdb2a7827722fd" providerId="Windows Live" clId="Web-{8F35D1AA-242A-42CA-A480-0BE2A04AA8EC}" dt="2021-10-17T22:32:41.147" v="4"/>
          <pc:sldLayoutMkLst>
            <pc:docMk/>
            <pc:sldMasterMk cId="2700850333" sldId="2147483648"/>
            <pc:sldLayoutMk cId="3067946896" sldId="2147483654"/>
          </pc:sldLayoutMkLst>
        </pc:sldLayoutChg>
        <pc:sldLayoutChg chg="mod">
          <pc:chgData name="Phyllipe Lima" userId="afbdb2a7827722fd" providerId="Windows Live" clId="Web-{8F35D1AA-242A-42CA-A480-0BE2A04AA8EC}" dt="2021-10-17T22:32:41.147" v="4"/>
          <pc:sldLayoutMkLst>
            <pc:docMk/>
            <pc:sldMasterMk cId="2700850333" sldId="2147483648"/>
            <pc:sldLayoutMk cId="2695706714" sldId="2147483655"/>
          </pc:sldLayoutMkLst>
        </pc:sldLayoutChg>
        <pc:sldLayoutChg chg="mod">
          <pc:chgData name="Phyllipe Lima" userId="afbdb2a7827722fd" providerId="Windows Live" clId="Web-{8F35D1AA-242A-42CA-A480-0BE2A04AA8EC}" dt="2021-10-17T22:32:41.147" v="4"/>
          <pc:sldLayoutMkLst>
            <pc:docMk/>
            <pc:sldMasterMk cId="2700850333" sldId="2147483648"/>
            <pc:sldLayoutMk cId="2657320600" sldId="2147483656"/>
          </pc:sldLayoutMkLst>
        </pc:sldLayoutChg>
        <pc:sldLayoutChg chg="mod">
          <pc:chgData name="Phyllipe Lima" userId="afbdb2a7827722fd" providerId="Windows Live" clId="Web-{8F35D1AA-242A-42CA-A480-0BE2A04AA8EC}" dt="2021-10-17T22:32:41.147" v="4"/>
          <pc:sldLayoutMkLst>
            <pc:docMk/>
            <pc:sldMasterMk cId="2700850333" sldId="2147483648"/>
            <pc:sldLayoutMk cId="565953865" sldId="2147483657"/>
          </pc:sldLayoutMkLst>
        </pc:sldLayoutChg>
        <pc:sldLayoutChg chg="mod">
          <pc:chgData name="Phyllipe Lima" userId="afbdb2a7827722fd" providerId="Windows Live" clId="Web-{8F35D1AA-242A-42CA-A480-0BE2A04AA8EC}" dt="2021-10-17T22:32:41.147" v="4"/>
          <pc:sldLayoutMkLst>
            <pc:docMk/>
            <pc:sldMasterMk cId="2700850333" sldId="2147483648"/>
            <pc:sldLayoutMk cId="1090057492" sldId="2147483658"/>
          </pc:sldLayoutMkLst>
        </pc:sldLayoutChg>
        <pc:sldLayoutChg chg="mod">
          <pc:chgData name="Phyllipe Lima" userId="afbdb2a7827722fd" providerId="Windows Live" clId="Web-{8F35D1AA-242A-42CA-A480-0BE2A04AA8EC}" dt="2021-10-17T22:32:41.147" v="4"/>
          <pc:sldLayoutMkLst>
            <pc:docMk/>
            <pc:sldMasterMk cId="2700850333" sldId="2147483648"/>
            <pc:sldLayoutMk cId="1268542938" sldId="2147483659"/>
          </pc:sldLayoutMkLst>
        </pc:sldLayoutChg>
      </pc:sldMasterChg>
    </pc:docChg>
  </pc:docChgLst>
  <pc:docChgLst>
    <pc:chgData name="Phyllipe Lima" userId="afbdb2a7827722fd" providerId="LiveId" clId="{0CEE658E-15F8-504D-9334-17E5D6CE111B}"/>
    <pc:docChg chg="custSel modSld">
      <pc:chgData name="Phyllipe Lima" userId="afbdb2a7827722fd" providerId="LiveId" clId="{0CEE658E-15F8-504D-9334-17E5D6CE111B}" dt="2020-04-03T04:39:25.006" v="42" actId="20577"/>
      <pc:docMkLst>
        <pc:docMk/>
      </pc:docMkLst>
      <pc:sldChg chg="modSp modAnim">
        <pc:chgData name="Phyllipe Lima" userId="afbdb2a7827722fd" providerId="LiveId" clId="{0CEE658E-15F8-504D-9334-17E5D6CE111B}" dt="2020-04-03T04:39:25.006" v="42" actId="20577"/>
        <pc:sldMkLst>
          <pc:docMk/>
          <pc:sldMk cId="1708451728" sldId="259"/>
        </pc:sldMkLst>
        <pc:spChg chg="mod">
          <ac:chgData name="Phyllipe Lima" userId="afbdb2a7827722fd" providerId="LiveId" clId="{0CEE658E-15F8-504D-9334-17E5D6CE111B}" dt="2020-04-03T04:39:25.006" v="42" actId="20577"/>
          <ac:spMkLst>
            <pc:docMk/>
            <pc:sldMk cId="1708451728" sldId="259"/>
            <ac:spMk id="3" creationId="{00000000-0000-0000-0000-000000000000}"/>
          </ac:spMkLst>
        </pc:spChg>
      </pc:sldChg>
      <pc:sldChg chg="modSp">
        <pc:chgData name="Phyllipe Lima" userId="afbdb2a7827722fd" providerId="LiveId" clId="{0CEE658E-15F8-504D-9334-17E5D6CE111B}" dt="2020-04-03T04:39:18.321" v="1" actId="27636"/>
        <pc:sldMkLst>
          <pc:docMk/>
          <pc:sldMk cId="214910676" sldId="428"/>
        </pc:sldMkLst>
        <pc:spChg chg="mod">
          <ac:chgData name="Phyllipe Lima" userId="afbdb2a7827722fd" providerId="LiveId" clId="{0CEE658E-15F8-504D-9334-17E5D6CE111B}" dt="2020-04-03T04:39:18.321" v="1" actId="27636"/>
          <ac:spMkLst>
            <pc:docMk/>
            <pc:sldMk cId="214910676" sldId="428"/>
            <ac:spMk id="3" creationId="{00000000-0000-0000-0000-000000000000}"/>
          </ac:spMkLst>
        </pc:spChg>
      </pc:sldChg>
    </pc:docChg>
  </pc:docChgLst>
  <pc:docChgLst>
    <pc:chgData name="Phyllipe Lima" userId="afbdb2a7827722fd" providerId="LiveId" clId="{7DEA5B63-2362-C84A-81E6-2C54A6D1E164}"/>
    <pc:docChg chg="modSld modShowInfo">
      <pc:chgData name="Phyllipe Lima" userId="afbdb2a7827722fd" providerId="LiveId" clId="{7DEA5B63-2362-C84A-81E6-2C54A6D1E164}" dt="2020-10-23T23:52:42.417" v="10" actId="20578"/>
      <pc:docMkLst>
        <pc:docMk/>
      </pc:docMkLst>
      <pc:sldChg chg="addSp delSp modSp">
        <pc:chgData name="Phyllipe Lima" userId="afbdb2a7827722fd" providerId="LiveId" clId="{7DEA5B63-2362-C84A-81E6-2C54A6D1E164}" dt="2020-10-19T12:54:27.011" v="7" actId="1076"/>
        <pc:sldMkLst>
          <pc:docMk/>
          <pc:sldMk cId="387221321" sldId="420"/>
        </pc:sldMkLst>
        <pc:picChg chg="add mod">
          <ac:chgData name="Phyllipe Lima" userId="afbdb2a7827722fd" providerId="LiveId" clId="{7DEA5B63-2362-C84A-81E6-2C54A6D1E164}" dt="2020-10-19T12:54:27.011" v="7" actId="1076"/>
          <ac:picMkLst>
            <pc:docMk/>
            <pc:sldMk cId="387221321" sldId="420"/>
            <ac:picMk id="2" creationId="{C0285C91-3A46-0C49-A8FC-AF40B1EEA8BA}"/>
          </ac:picMkLst>
        </pc:picChg>
        <pc:picChg chg="del">
          <ac:chgData name="Phyllipe Lima" userId="afbdb2a7827722fd" providerId="LiveId" clId="{7DEA5B63-2362-C84A-81E6-2C54A6D1E164}" dt="2020-10-19T12:54:05.579" v="0" actId="478"/>
          <ac:picMkLst>
            <pc:docMk/>
            <pc:sldMk cId="387221321" sldId="420"/>
            <ac:picMk id="1026" creationId="{337AE92A-005F-47BD-9E5D-267E9618264C}"/>
          </ac:picMkLst>
        </pc:picChg>
      </pc:sldChg>
      <pc:sldChg chg="modSp modAnim">
        <pc:chgData name="Phyllipe Lima" userId="afbdb2a7827722fd" providerId="LiveId" clId="{7DEA5B63-2362-C84A-81E6-2C54A6D1E164}" dt="2020-10-23T23:52:42.417" v="10" actId="20578"/>
        <pc:sldMkLst>
          <pc:docMk/>
          <pc:sldMk cId="2365859724" sldId="509"/>
        </pc:sldMkLst>
        <pc:spChg chg="mod">
          <ac:chgData name="Phyllipe Lima" userId="afbdb2a7827722fd" providerId="LiveId" clId="{7DEA5B63-2362-C84A-81E6-2C54A6D1E164}" dt="2020-10-23T23:52:40.806" v="9" actId="20578"/>
          <ac:spMkLst>
            <pc:docMk/>
            <pc:sldMk cId="2365859724" sldId="509"/>
            <ac:spMk id="10" creationId="{D83434FD-3A00-4102-8EF2-EA2527AEDF78}"/>
          </ac:spMkLst>
        </pc:spChg>
      </pc:sldChg>
    </pc:docChg>
  </pc:docChgLst>
  <pc:docChgLst>
    <pc:chgData name="Phyllipe Lima" userId="afbdb2a7827722fd" providerId="LiveId" clId="{175E9F58-C67C-4E57-9D52-19237888696C}"/>
    <pc:docChg chg="addSld delSld modSld">
      <pc:chgData name="Phyllipe Lima" userId="afbdb2a7827722fd" providerId="LiveId" clId="{175E9F58-C67C-4E57-9D52-19237888696C}" dt="2021-05-16T03:39:10.387" v="6" actId="20577"/>
      <pc:docMkLst>
        <pc:docMk/>
      </pc:docMkLst>
      <pc:sldChg chg="modSp mod">
        <pc:chgData name="Phyllipe Lima" userId="afbdb2a7827722fd" providerId="LiveId" clId="{175E9F58-C67C-4E57-9D52-19237888696C}" dt="2021-05-16T03:37:48.016" v="0" actId="20577"/>
        <pc:sldMkLst>
          <pc:docMk/>
          <pc:sldMk cId="1975627203" sldId="257"/>
        </pc:sldMkLst>
        <pc:spChg chg="mod">
          <ac:chgData name="Phyllipe Lima" userId="afbdb2a7827722fd" providerId="LiveId" clId="{175E9F58-C67C-4E57-9D52-19237888696C}" dt="2021-05-16T03:37:48.016" v="0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del">
        <pc:chgData name="Phyllipe Lima" userId="afbdb2a7827722fd" providerId="LiveId" clId="{175E9F58-C67C-4E57-9D52-19237888696C}" dt="2021-05-16T03:39:05.359" v="3" actId="47"/>
        <pc:sldMkLst>
          <pc:docMk/>
          <pc:sldMk cId="1792216109" sldId="304"/>
        </pc:sldMkLst>
      </pc:sldChg>
      <pc:sldChg chg="del">
        <pc:chgData name="Phyllipe Lima" userId="afbdb2a7827722fd" providerId="LiveId" clId="{175E9F58-C67C-4E57-9D52-19237888696C}" dt="2021-05-16T03:39:02.370" v="2" actId="47"/>
        <pc:sldMkLst>
          <pc:docMk/>
          <pc:sldMk cId="3771346874" sldId="418"/>
        </pc:sldMkLst>
      </pc:sldChg>
      <pc:sldChg chg="modSp mod">
        <pc:chgData name="Phyllipe Lima" userId="afbdb2a7827722fd" providerId="LiveId" clId="{175E9F58-C67C-4E57-9D52-19237888696C}" dt="2021-05-16T03:39:10.387" v="6" actId="20577"/>
        <pc:sldMkLst>
          <pc:docMk/>
          <pc:sldMk cId="1671483140" sldId="483"/>
        </pc:sldMkLst>
        <pc:spChg chg="mod">
          <ac:chgData name="Phyllipe Lima" userId="afbdb2a7827722fd" providerId="LiveId" clId="{175E9F58-C67C-4E57-9D52-19237888696C}" dt="2021-05-16T03:39:10.387" v="6" actId="20577"/>
          <ac:spMkLst>
            <pc:docMk/>
            <pc:sldMk cId="1671483140" sldId="483"/>
            <ac:spMk id="2" creationId="{00000000-0000-0000-0000-000000000000}"/>
          </ac:spMkLst>
        </pc:spChg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1690072548" sldId="511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2780485739" sldId="512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2782311582" sldId="513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2552021074" sldId="514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3546306135" sldId="515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1147843533" sldId="516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4002271880" sldId="517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3370920860" sldId="518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3738111252" sldId="519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680883230" sldId="520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2997856828" sldId="521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1558879828" sldId="522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2055809381" sldId="523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1964188707" sldId="524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1479671314" sldId="525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186074843" sldId="526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1835995741" sldId="527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2818642182" sldId="528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3005744985" sldId="529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3142095894" sldId="530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3465320334" sldId="531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3670242075" sldId="532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3629351827" sldId="533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1362142976" sldId="534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3709060656" sldId="535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4080391464" sldId="536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3258791692" sldId="537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4121727419" sldId="592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2934582080" sldId="593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4187206706" sldId="594"/>
        </pc:sldMkLst>
      </pc:sldChg>
    </pc:docChg>
  </pc:docChgLst>
  <pc:docChgLst>
    <pc:chgData name="Chris Lima" userId="b5ea056ce2397b48" providerId="LiveId" clId="{43977FA6-ADDE-4BD0-BB50-9529BA066902}"/>
    <pc:docChg chg="custSel modSld">
      <pc:chgData name="Chris Lima" userId="b5ea056ce2397b48" providerId="LiveId" clId="{43977FA6-ADDE-4BD0-BB50-9529BA066902}" dt="2023-05-04T15:31:17.720" v="57" actId="11"/>
      <pc:docMkLst>
        <pc:docMk/>
      </pc:docMkLst>
      <pc:sldChg chg="modSp mod">
        <pc:chgData name="Chris Lima" userId="b5ea056ce2397b48" providerId="LiveId" clId="{43977FA6-ADDE-4BD0-BB50-9529BA066902}" dt="2023-05-04T14:16:59.022" v="0" actId="207"/>
        <pc:sldMkLst>
          <pc:docMk/>
          <pc:sldMk cId="2268130892" sldId="507"/>
        </pc:sldMkLst>
        <pc:spChg chg="mod">
          <ac:chgData name="Chris Lima" userId="b5ea056ce2397b48" providerId="LiveId" clId="{43977FA6-ADDE-4BD0-BB50-9529BA066902}" dt="2023-05-04T14:16:59.022" v="0" actId="207"/>
          <ac:spMkLst>
            <pc:docMk/>
            <pc:sldMk cId="2268130892" sldId="507"/>
            <ac:spMk id="2" creationId="{00000000-0000-0000-0000-000000000000}"/>
          </ac:spMkLst>
        </pc:spChg>
      </pc:sldChg>
      <pc:sldChg chg="modSp mod modAnim">
        <pc:chgData name="Chris Lima" userId="b5ea056ce2397b48" providerId="LiveId" clId="{43977FA6-ADDE-4BD0-BB50-9529BA066902}" dt="2023-05-04T15:31:17.720" v="57" actId="11"/>
        <pc:sldMkLst>
          <pc:docMk/>
          <pc:sldMk cId="2365859724" sldId="509"/>
        </pc:sldMkLst>
        <pc:spChg chg="mod">
          <ac:chgData name="Chris Lima" userId="b5ea056ce2397b48" providerId="LiveId" clId="{43977FA6-ADDE-4BD0-BB50-9529BA066902}" dt="2023-05-04T15:31:17.720" v="57" actId="11"/>
          <ac:spMkLst>
            <pc:docMk/>
            <pc:sldMk cId="2365859724" sldId="509"/>
            <ac:spMk id="10" creationId="{D83434FD-3A00-4102-8EF2-EA2527AEDF7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7564D-71EF-4559-8E77-45A390238EEB}" type="datetimeFigureOut">
              <a:rPr lang="pt-BR" smtClean="0"/>
              <a:t>28/10/2024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9ACD5-4C9B-4837-B662-BBA81CE801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72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1053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2975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1562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6911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5690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6854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4140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8502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0422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1723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6255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6559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9545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2161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4210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42491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91131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65526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63037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13614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29124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291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53549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66824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1237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15565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51122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84971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89198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04019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45871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5212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450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0791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09896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8430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3486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31448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68906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02110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69519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39265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68284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7456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94952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07395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46840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80036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50234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41736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66824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7399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400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6890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0500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6725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421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AC6EC-3E0B-49CC-8E6F-C407BD6A6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3707CB-8D0F-4517-9B03-5052D6740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06C10C-EFA6-472A-BF31-B00F490C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8CD6C-803C-CF42-B20C-4EFF705DB951}" type="datetime1">
              <a:rPr lang="en-US" smtClean="0"/>
              <a:t>10/28/24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91BC29-D57D-489D-B077-D2060199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82D9E7-7DB4-492E-A0A5-BEEF76E1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736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D0508-D476-4D28-ADF2-0285B5B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48B862-62B4-4FD3-B8AC-0459B37EB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A6FBD0-B01A-41EA-BDAF-C19BCF72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CF66-EE19-CE4D-BF96-E418ADF203A5}" type="datetime1">
              <a:rPr lang="en-US" smtClean="0"/>
              <a:t>10/28/24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5F68FF-98B1-4A9E-8602-42FE16265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D5B9AC-60B7-4646-8C90-8BC9D5DE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0574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B2805F-B438-46C2-95AA-12683F396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F2841D-36FD-45DA-83B8-F7474A93E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E8756B-634A-486D-907A-34F86549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5DDD-2641-074E-B0D8-12CAA9BC7C4D}" type="datetime1">
              <a:rPr lang="en-US" smtClean="0"/>
              <a:t>10/28/24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16A58-E9E0-41D4-B65F-F8D9EF7F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C665D7-8221-4581-B6F2-2F257B6F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54293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057E4-03E9-420D-8D22-08198826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484A6D-03AD-4275-9BFE-4214CED20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48349E-67B5-4E1B-A980-0AF7E08D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0435-27C9-0B45-972B-F397441EC988}" type="datetime1">
              <a:rPr lang="en-US" smtClean="0"/>
              <a:t>10/28/24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9F9ACB-471C-4045-B56E-4C26411E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8350F6-480E-4F4F-BCBD-7AB0053C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98726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DC47D-F5B3-4274-8903-2F624643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20F326-E07B-4B9D-AC42-9FC745A62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E9F873-BD5A-4787-9240-37331BF9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BD33-4F1D-1D4E-9268-5444B6C0CE81}" type="datetime1">
              <a:rPr lang="en-US" smtClean="0"/>
              <a:t>10/28/24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A4CAA8-437D-4008-9BDC-4E9DDFB3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7EBF52-F822-442D-BAE5-110A7C81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90728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DBB55-03E3-4307-A111-44BF914A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AC531-817F-47CB-98B0-E1D99740C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0636E0-3693-4978-AFDD-355143CEE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789EFD-E94C-49ED-9AC8-8DEEB8297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EF511-F474-1141-8EA5-F53DBC0439F0}" type="datetime1">
              <a:rPr lang="en-US" smtClean="0"/>
              <a:t>10/28/24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D5AA33-1E35-41ED-910D-EC3EB11B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9EC7D8-8A17-4EA6-AE75-DE79836F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60857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012FA-A7AB-44E9-ABCA-A20B5A4D6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3849AB-6B36-4899-B06F-CC6B6C531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AD11FC-1F64-4283-B3B2-C6E913533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03514A6-AC6A-4F3F-A6C0-FA5E9C093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A77B76-E037-4CB5-8EAA-8094FC5DB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DCFB481-4B0C-423D-94C1-0712DF7C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75A4C-ED52-8D4C-8307-4B773C87A5FD}" type="datetime1">
              <a:rPr lang="en-US" smtClean="0"/>
              <a:t>10/28/24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16D546-B99C-4841-B814-D7B1CF91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694F92-5E85-48AC-8903-A4CB0DDE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267812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2AD39-AC45-4671-A01A-D04EF3ED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D59760-6246-4C3F-B949-FCE911DE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E7C65-7573-0944-AE9E-61F2AB3768B7}" type="datetime1">
              <a:rPr lang="en-US" smtClean="0"/>
              <a:t>10/28/24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54B97B-A5E0-44F0-A694-00CB2383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79AACF-94AC-42A8-8B97-3E46C475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94689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3C95F24-317B-4196-B4EF-A08F3C1C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C8F83-6F85-D748-A902-13A9309619CE}" type="datetime1">
              <a:rPr lang="en-US" smtClean="0"/>
              <a:t>10/28/24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99E1463-6BA2-4DEB-B083-045FB8E1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593953-2861-469A-A36E-2EA59C97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70671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25F41-0679-48E2-942C-9CB10648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4A475-5386-48FD-BEA5-CF45CE08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FCA574-EDB9-4A98-B6A3-BCAC2A111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21EAE2-49F5-4847-B1EE-5FEADC899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EF606-B85D-7644-BEE6-5B8887472008}" type="datetime1">
              <a:rPr lang="en-US" smtClean="0"/>
              <a:t>10/28/24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34E0EF-A7A1-4F88-8AB9-0262C9C4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4DA6C5-3007-4A1F-B232-C43C6381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32060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4A823-4880-49DF-8F23-32448D28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91E0B1-E543-4A68-91EE-005DC2692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0796C2-CFB7-4025-9A59-E5BB71615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394E4E-7487-4040-BF63-5B9E857D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C1401-3810-C747-ADC1-6A36B754A094}" type="datetime1">
              <a:rPr lang="en-US" smtClean="0"/>
              <a:t>10/28/24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B0459D-2D97-4D1D-BDE5-302441E95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AB9D3-1A83-4470-BDB1-87BF3598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95386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CFEED3-7BDB-40C4-926B-C603A31F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00FCA7-4D28-41B7-8909-AF4EE8A8E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C34CE0-0603-443E-B44E-E623FA649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88704-96A2-6C46-B72D-E95D8CAD810B}" type="datetime1">
              <a:rPr lang="en-US" smtClean="0"/>
              <a:t>10/28/24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113045-2587-4014-9BB4-450F6FAEB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BAAA76-1F41-4FDA-A0C8-152280B24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F7F01-F75C-4AEA-A623-ABCD56CA9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85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microsoft.com/office/2007/relationships/hdphoto" Target="../media/hdphoto1.wd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hyperlink" Target="https://github.com/chrislima-inatel/C206_C125" TargetMode="Externa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1" y="957318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31940" y="2520577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r>
              <a:rPr lang="pt-BR" sz="4000" dirty="0"/>
              <a:t>C206</a:t>
            </a:r>
            <a:r>
              <a:rPr lang="pt-BR" sz="4000"/>
              <a:t>/C06 </a:t>
            </a:r>
            <a:r>
              <a:rPr lang="pt-BR" sz="4000" dirty="0"/>
              <a:t>– Programação Orientada a Objetos com Java</a:t>
            </a:r>
            <a:br>
              <a:rPr lang="pt-BR" sz="4000" dirty="0"/>
            </a:br>
            <a:br>
              <a:rPr lang="pt-BR" sz="4000" dirty="0"/>
            </a:br>
            <a:r>
              <a:rPr lang="pt-BR" dirty="0"/>
              <a:t> </a:t>
            </a:r>
            <a:r>
              <a:rPr lang="pt-BR" b="1" dirty="0"/>
              <a:t>Exceções e Controle de Erros</a:t>
            </a:r>
            <a:br>
              <a:rPr lang="pt-BR" b="1" dirty="0"/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468813"/>
            <a:ext cx="9144000" cy="1722438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Prof. Christopher Lima</a:t>
            </a:r>
          </a:p>
          <a:p>
            <a:r>
              <a:rPr lang="pt-BR"/>
              <a:t>christopher@inatel.br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83A484EB-E316-4788-9A29-1E9E278E4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024" y="1877589"/>
            <a:ext cx="1225891" cy="1551411"/>
          </a:xfrm>
          <a:prstGeom prst="rect">
            <a:avLst/>
          </a:prstGeom>
        </p:spPr>
      </p:pic>
      <p:pic>
        <p:nvPicPr>
          <p:cNvPr id="5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09D4156E-DED7-4A92-A7EB-63CE7DCC3B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40" y="149288"/>
            <a:ext cx="1616060" cy="16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C0CCD49-7D55-431D-8DAE-290160A6D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68" y="3181351"/>
            <a:ext cx="7118696" cy="304006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Esqueci de Verificar?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68425"/>
            <a:ext cx="11033234" cy="4667250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pt-BR" dirty="0"/>
              <a:t>Mas </a:t>
            </a:r>
            <a:r>
              <a:rPr lang="pt-BR" b="1" i="1" dirty="0">
                <a:solidFill>
                  <a:srgbClr val="045ABD"/>
                </a:solidFill>
              </a:rPr>
              <a:t>quem chama </a:t>
            </a:r>
            <a:r>
              <a:rPr lang="pt-BR" b="1" dirty="0">
                <a:solidFill>
                  <a:srgbClr val="045ABD"/>
                </a:solidFill>
              </a:rPr>
              <a:t>não é obrigado a verificar! </a:t>
            </a:r>
            <a:r>
              <a:rPr lang="pt-BR" dirty="0"/>
              <a:t>Nada o está forçando a fazer isso.</a:t>
            </a:r>
          </a:p>
          <a:p>
            <a:pPr>
              <a:buBlip>
                <a:blip r:embed="rId4"/>
              </a:buBlip>
            </a:pPr>
            <a:r>
              <a:rPr lang="pt-BR" dirty="0"/>
              <a:t>Imagine que </a:t>
            </a:r>
            <a:r>
              <a:rPr lang="pt-BR" b="1" i="1" dirty="0">
                <a:solidFill>
                  <a:srgbClr val="045ABD"/>
                </a:solidFill>
              </a:rPr>
              <a:t>quem chamou </a:t>
            </a:r>
            <a:r>
              <a:rPr lang="pt-BR" dirty="0"/>
              <a:t>o método </a:t>
            </a:r>
            <a:r>
              <a:rPr lang="pt-BR" b="1" i="1" dirty="0">
                <a:solidFill>
                  <a:srgbClr val="045ABD"/>
                </a:solidFill>
              </a:rPr>
              <a:t>sacar() </a:t>
            </a:r>
            <a:r>
              <a:rPr lang="pt-BR" dirty="0"/>
              <a:t>simplesmente ignore o </a:t>
            </a:r>
            <a:r>
              <a:rPr lang="pt-BR" b="1" i="1" dirty="0">
                <a:solidFill>
                  <a:srgbClr val="045ABD"/>
                </a:solidFill>
              </a:rPr>
              <a:t>booleano</a:t>
            </a:r>
            <a:r>
              <a:rPr lang="pt-BR" b="1" i="1" dirty="0"/>
              <a:t> </a:t>
            </a:r>
            <a:r>
              <a:rPr lang="pt-BR" dirty="0"/>
              <a:t>que este método retorna e siga a vida normalmente.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10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0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0566" y="450236"/>
            <a:ext cx="11033234" cy="4667250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Por esses e outro motivos que o Java oferece um mecanismo próprio para </a:t>
            </a:r>
            <a:r>
              <a:rPr lang="pt-BR" b="1" dirty="0">
                <a:solidFill>
                  <a:srgbClr val="045ABD"/>
                </a:solidFill>
              </a:rPr>
              <a:t>tratamento de situações excepcionais. </a:t>
            </a:r>
            <a:r>
              <a:rPr lang="pt-BR" dirty="0"/>
              <a:t>Chamamos de </a:t>
            </a:r>
            <a:r>
              <a:rPr lang="pt-BR" b="1" dirty="0">
                <a:solidFill>
                  <a:srgbClr val="045ABD"/>
                </a:solidFill>
              </a:rPr>
              <a:t>Exceção!</a:t>
            </a:r>
          </a:p>
          <a:p>
            <a:pPr>
              <a:buBlip>
                <a:blip r:embed="rId3"/>
              </a:buBlip>
            </a:pPr>
            <a:r>
              <a:rPr lang="pt-BR" dirty="0"/>
              <a:t>É uma </a:t>
            </a:r>
            <a:r>
              <a:rPr lang="pt-BR" b="1" i="1" dirty="0">
                <a:solidFill>
                  <a:srgbClr val="045ABD"/>
                </a:solidFill>
              </a:rPr>
              <a:t>exceção à regra!</a:t>
            </a:r>
          </a:p>
          <a:p>
            <a:pPr>
              <a:buBlip>
                <a:blip r:embed="rId3"/>
              </a:buBlip>
            </a:pPr>
            <a:r>
              <a:rPr lang="pt-BR" dirty="0"/>
              <a:t>Representa uma situação que </a:t>
            </a:r>
            <a:r>
              <a:rPr lang="pt-BR" b="1" i="1" dirty="0">
                <a:solidFill>
                  <a:srgbClr val="045ABD"/>
                </a:solidFill>
              </a:rPr>
              <a:t>normalmente (regra)</a:t>
            </a:r>
            <a:r>
              <a:rPr lang="pt-BR" b="1" dirty="0">
                <a:solidFill>
                  <a:srgbClr val="045ABD"/>
                </a:solidFill>
              </a:rPr>
              <a:t> </a:t>
            </a:r>
            <a:r>
              <a:rPr lang="pt-BR" dirty="0"/>
              <a:t>não ocorre, é algo </a:t>
            </a:r>
            <a:r>
              <a:rPr lang="pt-BR" b="1" dirty="0">
                <a:solidFill>
                  <a:srgbClr val="045ABD"/>
                </a:solidFill>
              </a:rPr>
              <a:t>inesperado e estranho no sistema.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11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2050" name="Picture 2" descr="How to Fix the “Sorry, This File Type Is Not Permitted for ...">
            <a:extLst>
              <a:ext uri="{FF2B5EF4-FFF2-40B4-BE49-F238E27FC236}">
                <a16:creationId xmlns:a16="http://schemas.microsoft.com/office/drawing/2014/main" id="{B2EBE8CF-4FDE-449E-A6FE-80744C4AC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22313" r="20538" b="25794"/>
          <a:stretch/>
        </p:blipFill>
        <p:spPr bwMode="auto">
          <a:xfrm>
            <a:off x="3387434" y="2783861"/>
            <a:ext cx="6055743" cy="300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87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3542" y="2781012"/>
            <a:ext cx="11084916" cy="647988"/>
          </a:xfrm>
        </p:spPr>
        <p:txBody>
          <a:bodyPr>
            <a:noAutofit/>
          </a:bodyPr>
          <a:lstStyle/>
          <a:p>
            <a:pPr algn="ctr">
              <a:buBlip>
                <a:blip r:embed="rId3"/>
              </a:buBlip>
            </a:pPr>
            <a:r>
              <a:rPr lang="pt-BR" sz="4800" b="1" dirty="0">
                <a:solidFill>
                  <a:srgbClr val="045ABD"/>
                </a:solidFill>
              </a:rPr>
              <a:t>Como lidar com situações excepcionais?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12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6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A520C5DB-B21C-438A-B175-75877AA36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62" y="323850"/>
            <a:ext cx="8753475" cy="6210300"/>
          </a:xfrm>
          <a:prstGeom prst="rect">
            <a:avLst/>
          </a:prstGeom>
        </p:spPr>
      </p:pic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13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12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Pilha de Execução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14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4AB56C6-8EEB-4914-9102-C0E3C4D84277}"/>
              </a:ext>
            </a:extLst>
          </p:cNvPr>
          <p:cNvSpPr/>
          <p:nvPr/>
        </p:nvSpPr>
        <p:spPr>
          <a:xfrm>
            <a:off x="1538996" y="2248304"/>
            <a:ext cx="2540000" cy="3810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2C64433E-6DDF-4FB3-B2CE-9DA5FC335CF2}"/>
              </a:ext>
            </a:extLst>
          </p:cNvPr>
          <p:cNvSpPr txBox="1">
            <a:spLocks/>
          </p:cNvSpPr>
          <p:nvPr/>
        </p:nvSpPr>
        <p:spPr>
          <a:xfrm>
            <a:off x="2118456" y="1440727"/>
            <a:ext cx="1381080" cy="792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3600" dirty="0"/>
              <a:t>Stack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9D708DA-DB39-47CA-8109-03D8A325DA3D}"/>
              </a:ext>
            </a:extLst>
          </p:cNvPr>
          <p:cNvSpPr/>
          <p:nvPr/>
        </p:nvSpPr>
        <p:spPr>
          <a:xfrm>
            <a:off x="1538996" y="5491075"/>
            <a:ext cx="2540000" cy="5672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 err="1"/>
              <a:t>main</a:t>
            </a:r>
            <a:r>
              <a:rPr lang="pt-BR" sz="3200" dirty="0"/>
              <a:t>()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56B8303-2089-4EEA-8F1B-8D43851F97B9}"/>
              </a:ext>
            </a:extLst>
          </p:cNvPr>
          <p:cNvSpPr/>
          <p:nvPr/>
        </p:nvSpPr>
        <p:spPr>
          <a:xfrm>
            <a:off x="1538996" y="4913873"/>
            <a:ext cx="2540000" cy="5672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/>
              <a:t>metodo1()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0350FFD-BBB5-4606-82E1-E71A4788A975}"/>
              </a:ext>
            </a:extLst>
          </p:cNvPr>
          <p:cNvSpPr/>
          <p:nvPr/>
        </p:nvSpPr>
        <p:spPr>
          <a:xfrm>
            <a:off x="1538996" y="4344786"/>
            <a:ext cx="2540000" cy="5672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/>
              <a:t>metodo2()</a:t>
            </a:r>
          </a:p>
        </p:txBody>
      </p:sp>
      <p:cxnSp>
        <p:nvCxnSpPr>
          <p:cNvPr id="16" name="Curved Connector 5">
            <a:extLst>
              <a:ext uri="{FF2B5EF4-FFF2-40B4-BE49-F238E27FC236}">
                <a16:creationId xmlns:a16="http://schemas.microsoft.com/office/drawing/2014/main" id="{1ACC05E7-E17D-42E0-93AC-DEDE0CB1CB1C}"/>
              </a:ext>
            </a:extLst>
          </p:cNvPr>
          <p:cNvCxnSpPr>
            <a:cxnSpLocks/>
            <a:stCxn id="14" idx="1"/>
            <a:endCxn id="13" idx="1"/>
          </p:cNvCxnSpPr>
          <p:nvPr/>
        </p:nvCxnSpPr>
        <p:spPr>
          <a:xfrm rot="10800000" flipV="1">
            <a:off x="1538996" y="5197488"/>
            <a:ext cx="12700" cy="577202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5">
            <a:extLst>
              <a:ext uri="{FF2B5EF4-FFF2-40B4-BE49-F238E27FC236}">
                <a16:creationId xmlns:a16="http://schemas.microsoft.com/office/drawing/2014/main" id="{4987DC9F-2DF5-4762-A8C5-679E6F0E96EF}"/>
              </a:ext>
            </a:extLst>
          </p:cNvPr>
          <p:cNvCxnSpPr>
            <a:cxnSpLocks/>
          </p:cNvCxnSpPr>
          <p:nvPr/>
        </p:nvCxnSpPr>
        <p:spPr>
          <a:xfrm flipH="1">
            <a:off x="1535185" y="4601623"/>
            <a:ext cx="2540" cy="767874"/>
          </a:xfrm>
          <a:prstGeom prst="curvedConnector3">
            <a:avLst>
              <a:gd name="adj1" fmla="val 9222244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ço Reservado para Conteúdo 2">
            <a:extLst>
              <a:ext uri="{FF2B5EF4-FFF2-40B4-BE49-F238E27FC236}">
                <a16:creationId xmlns:a16="http://schemas.microsoft.com/office/drawing/2014/main" id="{A2A53A7D-9813-4FDF-A241-DF2FC6DC3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177" y="1689894"/>
            <a:ext cx="6760623" cy="4667250"/>
          </a:xfrm>
        </p:spPr>
        <p:txBody>
          <a:bodyPr>
            <a:normAutofit/>
          </a:bodyPr>
          <a:lstStyle/>
          <a:p>
            <a:pPr>
              <a:buBlip>
                <a:blip r:embed="rId5"/>
              </a:buBlip>
            </a:pPr>
            <a:r>
              <a:rPr lang="pt-BR" dirty="0"/>
              <a:t>A </a:t>
            </a:r>
            <a:r>
              <a:rPr lang="pt-BR" dirty="0" err="1"/>
              <a:t>main</a:t>
            </a:r>
            <a:r>
              <a:rPr lang="pt-BR" dirty="0"/>
              <a:t> </a:t>
            </a:r>
            <a:r>
              <a:rPr lang="pt-BR" b="1" i="1" dirty="0">
                <a:solidFill>
                  <a:srgbClr val="0070C0"/>
                </a:solidFill>
              </a:rPr>
              <a:t>chama</a:t>
            </a:r>
            <a:r>
              <a:rPr lang="pt-BR" b="1" i="1" dirty="0"/>
              <a:t> </a:t>
            </a:r>
            <a:r>
              <a:rPr lang="pt-BR" dirty="0"/>
              <a:t>o </a:t>
            </a:r>
            <a:r>
              <a:rPr lang="pt-BR" b="1" i="1" dirty="0">
                <a:solidFill>
                  <a:srgbClr val="0070C0"/>
                </a:solidFill>
              </a:rPr>
              <a:t>metodo1(). </a:t>
            </a:r>
            <a:r>
              <a:rPr lang="pt-BR" dirty="0"/>
              <a:t>Assim, ele é empilhado por cima da </a:t>
            </a:r>
            <a:r>
              <a:rPr lang="pt-BR" b="1" i="1" dirty="0" err="1">
                <a:solidFill>
                  <a:srgbClr val="0070C0"/>
                </a:solidFill>
              </a:rPr>
              <a:t>main</a:t>
            </a:r>
            <a:r>
              <a:rPr lang="pt-BR" b="1" i="1" dirty="0"/>
              <a:t>.</a:t>
            </a:r>
          </a:p>
          <a:p>
            <a:pPr>
              <a:buBlip>
                <a:blip r:embed="rId5"/>
              </a:buBlip>
            </a:pPr>
            <a:r>
              <a:rPr lang="pt-BR" dirty="0"/>
              <a:t>O </a:t>
            </a:r>
            <a:r>
              <a:rPr lang="pt-BR" b="1" i="1" dirty="0">
                <a:solidFill>
                  <a:srgbClr val="0070C0"/>
                </a:solidFill>
              </a:rPr>
              <a:t>metodo1()</a:t>
            </a:r>
            <a:r>
              <a:rPr lang="pt-BR" dirty="0">
                <a:solidFill>
                  <a:srgbClr val="0070C0"/>
                </a:solidFill>
              </a:rPr>
              <a:t>, </a:t>
            </a:r>
            <a:r>
              <a:rPr lang="pt-BR" dirty="0"/>
              <a:t>por sua vez, </a:t>
            </a:r>
            <a:r>
              <a:rPr lang="pt-BR" b="1" i="1" dirty="0">
                <a:solidFill>
                  <a:srgbClr val="0070C0"/>
                </a:solidFill>
              </a:rPr>
              <a:t>chama</a:t>
            </a:r>
            <a:r>
              <a:rPr lang="pt-BR" b="1" i="1" dirty="0"/>
              <a:t> </a:t>
            </a:r>
            <a:r>
              <a:rPr lang="pt-BR" dirty="0"/>
              <a:t>o </a:t>
            </a:r>
            <a:r>
              <a:rPr lang="pt-BR" b="1" i="1" dirty="0">
                <a:solidFill>
                  <a:srgbClr val="0070C0"/>
                </a:solidFill>
              </a:rPr>
              <a:t>metodo2()</a:t>
            </a:r>
            <a:r>
              <a:rPr lang="pt-BR" dirty="0">
                <a:solidFill>
                  <a:srgbClr val="0070C0"/>
                </a:solidFill>
              </a:rPr>
              <a:t>. </a:t>
            </a:r>
            <a:r>
              <a:rPr lang="pt-BR" dirty="0"/>
              <a:t>Este é empilhada também.</a:t>
            </a:r>
          </a:p>
          <a:p>
            <a:pPr>
              <a:buBlip>
                <a:blip r:embed="rId5"/>
              </a:buBlip>
            </a:pPr>
            <a:r>
              <a:rPr lang="pt-BR" dirty="0"/>
              <a:t>Quando o </a:t>
            </a:r>
            <a:r>
              <a:rPr lang="pt-BR" b="1" i="1" dirty="0">
                <a:solidFill>
                  <a:srgbClr val="0070C0"/>
                </a:solidFill>
              </a:rPr>
              <a:t>metodo2() </a:t>
            </a:r>
            <a:r>
              <a:rPr lang="pt-BR" dirty="0"/>
              <a:t>termina sua execução, o programa retorna para o ponto onde se encontrava no </a:t>
            </a:r>
            <a:r>
              <a:rPr lang="pt-BR" b="1" i="1" dirty="0">
                <a:solidFill>
                  <a:srgbClr val="0070C0"/>
                </a:solidFill>
              </a:rPr>
              <a:t>metodo1().</a:t>
            </a:r>
          </a:p>
          <a:p>
            <a:pPr>
              <a:buBlip>
                <a:blip r:embed="rId5"/>
              </a:buBlip>
            </a:pPr>
            <a:r>
              <a:rPr lang="pt-BR" dirty="0"/>
              <a:t>E assim por diante </a:t>
            </a:r>
          </a:p>
          <a:p>
            <a:pPr>
              <a:buBlip>
                <a:blip r:embed="rId5"/>
              </a:buBlip>
            </a:pPr>
            <a:r>
              <a:rPr lang="pt-BR" dirty="0"/>
              <a:t>Mas e o erro que tem no </a:t>
            </a:r>
            <a:r>
              <a:rPr lang="pt-BR" b="1" i="1" dirty="0">
                <a:solidFill>
                  <a:srgbClr val="0070C0"/>
                </a:solidFill>
              </a:rPr>
              <a:t>metodo2()</a:t>
            </a:r>
            <a:r>
              <a:rPr lang="pt-BR" dirty="0">
                <a:solidFill>
                  <a:srgbClr val="0070C0"/>
                </a:solidFill>
              </a:rPr>
              <a:t>?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cxnSp>
        <p:nvCxnSpPr>
          <p:cNvPr id="10" name="Curved Connector 5">
            <a:extLst>
              <a:ext uri="{FF2B5EF4-FFF2-40B4-BE49-F238E27FC236}">
                <a16:creationId xmlns:a16="http://schemas.microsoft.com/office/drawing/2014/main" id="{9563A40A-EB91-08BF-4CC9-B21EAA552883}"/>
              </a:ext>
            </a:extLst>
          </p:cNvPr>
          <p:cNvCxnSpPr>
            <a:cxnSpLocks/>
            <a:stCxn id="14" idx="3"/>
            <a:endCxn id="15" idx="3"/>
          </p:cNvCxnSpPr>
          <p:nvPr/>
        </p:nvCxnSpPr>
        <p:spPr>
          <a:xfrm flipV="1">
            <a:off x="4078996" y="4628401"/>
            <a:ext cx="12700" cy="569087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5">
            <a:extLst>
              <a:ext uri="{FF2B5EF4-FFF2-40B4-BE49-F238E27FC236}">
                <a16:creationId xmlns:a16="http://schemas.microsoft.com/office/drawing/2014/main" id="{7E339AD6-416A-3920-9D04-587B8B1A8394}"/>
              </a:ext>
            </a:extLst>
          </p:cNvPr>
          <p:cNvCxnSpPr>
            <a:cxnSpLocks/>
          </p:cNvCxnSpPr>
          <p:nvPr/>
        </p:nvCxnSpPr>
        <p:spPr>
          <a:xfrm flipV="1">
            <a:off x="4091696" y="5206531"/>
            <a:ext cx="12700" cy="569087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05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Apontando Para o Além!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15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369BE99-F819-457C-8148-FAE66DF35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0688"/>
            <a:ext cx="8115300" cy="2181225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7D7F2B6-6FDE-483B-ABA9-BA91A949A754}"/>
              </a:ext>
            </a:extLst>
          </p:cNvPr>
          <p:cNvSpPr/>
          <p:nvPr/>
        </p:nvSpPr>
        <p:spPr>
          <a:xfrm>
            <a:off x="1338989" y="2229210"/>
            <a:ext cx="3099972" cy="656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9D4189DC-67E4-4725-897C-3BC1A2BD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244" y="4276682"/>
            <a:ext cx="10666578" cy="1841588"/>
          </a:xfrm>
        </p:spPr>
        <p:txBody>
          <a:bodyPr>
            <a:normAutofit/>
          </a:bodyPr>
          <a:lstStyle/>
          <a:p>
            <a:pPr>
              <a:buBlip>
                <a:blip r:embed="rId6"/>
              </a:buBlip>
            </a:pPr>
            <a:r>
              <a:rPr lang="pt-BR" dirty="0"/>
              <a:t>A variável </a:t>
            </a:r>
            <a:r>
              <a:rPr lang="pt-BR" b="1" i="1" dirty="0">
                <a:solidFill>
                  <a:srgbClr val="0070C0"/>
                </a:solidFill>
              </a:rPr>
              <a:t>conta</a:t>
            </a:r>
            <a:r>
              <a:rPr lang="pt-BR" b="1" i="1" dirty="0"/>
              <a:t> </a:t>
            </a:r>
            <a:r>
              <a:rPr lang="pt-BR" dirty="0"/>
              <a:t>está nula.</a:t>
            </a:r>
          </a:p>
          <a:p>
            <a:pPr>
              <a:buBlip>
                <a:blip r:embed="rId6"/>
              </a:buBlip>
            </a:pPr>
            <a:r>
              <a:rPr lang="pt-BR" dirty="0"/>
              <a:t>Logo em seguida tentamos fazer um depósito</a:t>
            </a:r>
          </a:p>
          <a:p>
            <a:pPr>
              <a:buBlip>
                <a:blip r:embed="rId6"/>
              </a:buBlip>
            </a:pPr>
            <a:r>
              <a:rPr lang="pt-BR" dirty="0"/>
              <a:t>Qual será o resultado ao executar esse código?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479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NullPointerException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16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87CD545B-CBE3-4C8C-917F-678313A89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667000" y="1581150"/>
            <a:ext cx="6858000" cy="1847850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D834C7F2-29D6-4AC0-A328-E2D98A6F17BE}"/>
              </a:ext>
            </a:extLst>
          </p:cNvPr>
          <p:cNvSpPr txBox="1">
            <a:spLocks/>
          </p:cNvSpPr>
          <p:nvPr/>
        </p:nvSpPr>
        <p:spPr>
          <a:xfrm>
            <a:off x="838200" y="3971880"/>
            <a:ext cx="10666578" cy="2340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Aqui temos o </a:t>
            </a:r>
            <a:r>
              <a:rPr lang="pt-BR" dirty="0">
                <a:solidFill>
                  <a:srgbClr val="045ABD"/>
                </a:solidFill>
              </a:rPr>
              <a:t>erro/exceção </a:t>
            </a:r>
            <a:r>
              <a:rPr lang="pt-BR" dirty="0"/>
              <a:t>mais tradicional no Java. A </a:t>
            </a:r>
            <a:r>
              <a:rPr lang="pt-BR" b="1" i="1" dirty="0" err="1">
                <a:solidFill>
                  <a:srgbClr val="C00000"/>
                </a:solidFill>
              </a:rPr>
              <a:t>NullPointer</a:t>
            </a:r>
            <a:r>
              <a:rPr lang="pt-BR" b="1" i="1" dirty="0">
                <a:solidFill>
                  <a:srgbClr val="C00000"/>
                </a:solidFill>
              </a:rPr>
              <a:t> </a:t>
            </a:r>
            <a:r>
              <a:rPr lang="pt-BR" b="1" i="1" dirty="0" err="1">
                <a:solidFill>
                  <a:srgbClr val="C00000"/>
                </a:solidFill>
              </a:rPr>
              <a:t>Exception</a:t>
            </a:r>
            <a:endParaRPr lang="pt-BR" dirty="0">
              <a:solidFill>
                <a:srgbClr val="C00000"/>
              </a:solidFill>
            </a:endParaRPr>
          </a:p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O resultado em vermelho na figura nos mostra a </a:t>
            </a:r>
            <a:r>
              <a:rPr lang="pt-BR" b="1" i="1">
                <a:solidFill>
                  <a:srgbClr val="045ABD"/>
                </a:solidFill>
              </a:rPr>
              <a:t>stacktrace</a:t>
            </a:r>
            <a:r>
              <a:rPr lang="pt-BR" dirty="0"/>
              <a:t> </a:t>
            </a:r>
            <a:r>
              <a:rPr lang="pt-BR" dirty="0">
                <a:solidFill>
                  <a:srgbClr val="045ABD"/>
                </a:solidFill>
              </a:rPr>
              <a:t>(rastro da pilha)</a:t>
            </a:r>
          </a:p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Como esse rastro é utilizado?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556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Desempilhando!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17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87CD545B-CBE3-4C8C-917F-678313A89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84300" y="4645025"/>
            <a:ext cx="6858000" cy="1847850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D834C7F2-29D6-4AC0-A328-E2D98A6F17BE}"/>
              </a:ext>
            </a:extLst>
          </p:cNvPr>
          <p:cNvSpPr txBox="1">
            <a:spLocks/>
          </p:cNvSpPr>
          <p:nvPr/>
        </p:nvSpPr>
        <p:spPr>
          <a:xfrm>
            <a:off x="687222" y="1506516"/>
            <a:ext cx="10666578" cy="27638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Quando uma </a:t>
            </a:r>
            <a:r>
              <a:rPr lang="pt-BR" b="1" dirty="0">
                <a:solidFill>
                  <a:srgbClr val="045ABD"/>
                </a:solidFill>
              </a:rPr>
              <a:t>exceção é lançada, a JVM entra em alerta</a:t>
            </a:r>
            <a:r>
              <a:rPr lang="pt-BR" dirty="0"/>
              <a:t>, e começa a </a:t>
            </a:r>
            <a:r>
              <a:rPr lang="pt-BR" b="1" i="1" dirty="0">
                <a:solidFill>
                  <a:srgbClr val="045ABD"/>
                </a:solidFill>
              </a:rPr>
              <a:t>percorrer a pilha(</a:t>
            </a:r>
            <a:r>
              <a:rPr lang="pt-BR" b="1" i="1" dirty="0" err="1">
                <a:solidFill>
                  <a:srgbClr val="045ABD"/>
                </a:solidFill>
              </a:rPr>
              <a:t>stack</a:t>
            </a:r>
            <a:r>
              <a:rPr lang="pt-BR" b="1" i="1" dirty="0">
                <a:solidFill>
                  <a:srgbClr val="045ABD"/>
                </a:solidFill>
              </a:rPr>
              <a:t>) </a:t>
            </a:r>
            <a:r>
              <a:rPr lang="pt-BR" dirty="0"/>
              <a:t>verificando se alguém </a:t>
            </a:r>
            <a:r>
              <a:rPr lang="pt-BR" b="1" dirty="0">
                <a:solidFill>
                  <a:srgbClr val="045ABD"/>
                </a:solidFill>
              </a:rPr>
              <a:t>trata o erro.</a:t>
            </a:r>
          </a:p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Ela começa primeiro no próprio </a:t>
            </a:r>
            <a:r>
              <a:rPr lang="pt-BR" b="1" i="1" dirty="0">
                <a:solidFill>
                  <a:srgbClr val="045ABD"/>
                </a:solidFill>
              </a:rPr>
              <a:t>metodo2() </a:t>
            </a:r>
            <a:r>
              <a:rPr lang="pt-BR" dirty="0"/>
              <a:t>(pois está no topo da pilha)</a:t>
            </a:r>
          </a:p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A JVM pergunta </a:t>
            </a:r>
            <a:r>
              <a:rPr lang="pt-BR" dirty="0">
                <a:solidFill>
                  <a:srgbClr val="045ABD"/>
                </a:solidFill>
              </a:rPr>
              <a:t>“Ei metodo2() você está tratando algum </a:t>
            </a:r>
            <a:r>
              <a:rPr lang="pt-BR" dirty="0" err="1">
                <a:solidFill>
                  <a:srgbClr val="045ABD"/>
                </a:solidFill>
              </a:rPr>
              <a:t>NullPointer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 err="1">
                <a:solidFill>
                  <a:srgbClr val="045ABD"/>
                </a:solidFill>
              </a:rPr>
              <a:t>Exception</a:t>
            </a:r>
            <a:r>
              <a:rPr lang="pt-BR" dirty="0">
                <a:solidFill>
                  <a:srgbClr val="045ABD"/>
                </a:solidFill>
              </a:rPr>
              <a:t>?”</a:t>
            </a:r>
            <a:r>
              <a:rPr lang="pt-BR" dirty="0"/>
              <a:t>. Sabemos que não. Assim </a:t>
            </a:r>
            <a:r>
              <a:rPr lang="pt-BR" dirty="0">
                <a:solidFill>
                  <a:srgbClr val="FF0000"/>
                </a:solidFill>
              </a:rPr>
              <a:t>a JVM para a execução desse método</a:t>
            </a:r>
            <a:r>
              <a:rPr lang="pt-BR" dirty="0"/>
              <a:t>,</a:t>
            </a:r>
            <a:r>
              <a:rPr lang="pt-BR" b="1" i="1" dirty="0"/>
              <a:t> </a:t>
            </a:r>
            <a:r>
              <a:rPr lang="pt-BR" b="1" i="1" dirty="0">
                <a:solidFill>
                  <a:srgbClr val="045ABD"/>
                </a:solidFill>
              </a:rPr>
              <a:t>desempilha </a:t>
            </a:r>
            <a:r>
              <a:rPr lang="pt-BR" b="1" dirty="0">
                <a:solidFill>
                  <a:srgbClr val="045ABD"/>
                </a:solidFill>
              </a:rPr>
              <a:t>a </a:t>
            </a:r>
            <a:r>
              <a:rPr lang="pt-BR" b="1" dirty="0" err="1">
                <a:solidFill>
                  <a:srgbClr val="045ABD"/>
                </a:solidFill>
              </a:rPr>
              <a:t>stack</a:t>
            </a:r>
            <a:r>
              <a:rPr lang="pt-BR" b="1" dirty="0">
                <a:solidFill>
                  <a:srgbClr val="045ABD"/>
                </a:solidFill>
              </a:rPr>
              <a:t> </a:t>
            </a:r>
            <a:r>
              <a:rPr lang="pt-BR" dirty="0"/>
              <a:t>e vai até quem o chamou, nesse exemplo o </a:t>
            </a:r>
            <a:r>
              <a:rPr lang="pt-BR" b="1" i="1" dirty="0">
                <a:solidFill>
                  <a:srgbClr val="045ABD"/>
                </a:solidFill>
              </a:rPr>
              <a:t>metodo1()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pic>
        <p:nvPicPr>
          <p:cNvPr id="3074" name="Picture 2" descr="Dishes GIFs - Get the best GIF on GIPHY">
            <a:extLst>
              <a:ext uri="{FF2B5EF4-FFF2-40B4-BE49-F238E27FC236}">
                <a16:creationId xmlns:a16="http://schemas.microsoft.com/office/drawing/2014/main" id="{C5DB369C-8F9C-4DDC-94CE-4BBBA02E70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423" y="4086226"/>
            <a:ext cx="19050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D733C57-F3CE-482D-B9EF-4AA54EBE733C}"/>
              </a:ext>
            </a:extLst>
          </p:cNvPr>
          <p:cNvSpPr/>
          <p:nvPr/>
        </p:nvSpPr>
        <p:spPr>
          <a:xfrm>
            <a:off x="1824412" y="5568949"/>
            <a:ext cx="5208566" cy="25964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F02D4C89-391A-4285-9DBD-5D793823EEAB}"/>
              </a:ext>
            </a:extLst>
          </p:cNvPr>
          <p:cNvCxnSpPr>
            <a:cxnSpLocks/>
          </p:cNvCxnSpPr>
          <p:nvPr/>
        </p:nvCxnSpPr>
        <p:spPr>
          <a:xfrm>
            <a:off x="7371644" y="5749571"/>
            <a:ext cx="1817512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26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Desempilhando!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18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87CD545B-CBE3-4C8C-917F-678313A89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84300" y="4257676"/>
            <a:ext cx="6858000" cy="1847850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D834C7F2-29D6-4AC0-A328-E2D98A6F17BE}"/>
              </a:ext>
            </a:extLst>
          </p:cNvPr>
          <p:cNvSpPr txBox="1">
            <a:spLocks/>
          </p:cNvSpPr>
          <p:nvPr/>
        </p:nvSpPr>
        <p:spPr>
          <a:xfrm>
            <a:off x="687222" y="1449343"/>
            <a:ext cx="10666578" cy="2763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A JVM vai investigar se o </a:t>
            </a:r>
            <a:r>
              <a:rPr lang="pt-BR" b="1" i="1" dirty="0">
                <a:solidFill>
                  <a:srgbClr val="045ABD"/>
                </a:solidFill>
              </a:rPr>
              <a:t>metodo1() </a:t>
            </a:r>
            <a:r>
              <a:rPr lang="pt-BR" dirty="0"/>
              <a:t>tem algum mecanismo de tratar esse erro. Também sabemos que não. Portanto ela encerra a execução do </a:t>
            </a:r>
            <a:r>
              <a:rPr lang="pt-BR" b="1" i="1" dirty="0">
                <a:solidFill>
                  <a:srgbClr val="045ABD"/>
                </a:solidFill>
              </a:rPr>
              <a:t>metodo1()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/>
              <a:t>faz o </a:t>
            </a:r>
            <a:r>
              <a:rPr lang="pt-BR" b="1" i="1" dirty="0">
                <a:solidFill>
                  <a:srgbClr val="045ABD"/>
                </a:solidFill>
              </a:rPr>
              <a:t>desempilhamento</a:t>
            </a:r>
            <a:r>
              <a:rPr lang="pt-BR" b="1" i="1" dirty="0"/>
              <a:t> </a:t>
            </a:r>
            <a:r>
              <a:rPr lang="pt-BR" dirty="0"/>
              <a:t>e segue para o método da pilha, que é o </a:t>
            </a:r>
            <a:r>
              <a:rPr lang="pt-BR" b="1" i="1" dirty="0" err="1">
                <a:solidFill>
                  <a:srgbClr val="045ABD"/>
                </a:solidFill>
              </a:rPr>
              <a:t>main</a:t>
            </a:r>
            <a:r>
              <a:rPr lang="pt-BR" b="1" i="1" dirty="0">
                <a:solidFill>
                  <a:srgbClr val="045ABD"/>
                </a:solidFill>
              </a:rPr>
              <a:t>().</a:t>
            </a:r>
            <a:endParaRPr lang="pt-BR" dirty="0">
              <a:solidFill>
                <a:srgbClr val="045ABD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pic>
        <p:nvPicPr>
          <p:cNvPr id="3074" name="Picture 2" descr="Dishes GIFs - Get the best GIF on GIPHY">
            <a:extLst>
              <a:ext uri="{FF2B5EF4-FFF2-40B4-BE49-F238E27FC236}">
                <a16:creationId xmlns:a16="http://schemas.microsoft.com/office/drawing/2014/main" id="{C5DB369C-8F9C-4DDC-94CE-4BBBA02E70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423" y="4086226"/>
            <a:ext cx="19050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D733C57-F3CE-482D-B9EF-4AA54EBE733C}"/>
              </a:ext>
            </a:extLst>
          </p:cNvPr>
          <p:cNvSpPr/>
          <p:nvPr/>
        </p:nvSpPr>
        <p:spPr>
          <a:xfrm>
            <a:off x="1809017" y="5408657"/>
            <a:ext cx="5208566" cy="25964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3CC1AE10-A7B0-44D3-8678-52717FB5433C}"/>
              </a:ext>
            </a:extLst>
          </p:cNvPr>
          <p:cNvCxnSpPr>
            <a:cxnSpLocks/>
          </p:cNvCxnSpPr>
          <p:nvPr/>
        </p:nvCxnSpPr>
        <p:spPr>
          <a:xfrm>
            <a:off x="7349066" y="5554133"/>
            <a:ext cx="1817512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58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Desempilhando!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19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87CD545B-CBE3-4C8C-917F-678313A89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84300" y="4257676"/>
            <a:ext cx="6858000" cy="1847850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D834C7F2-29D6-4AC0-A328-E2D98A6F17BE}"/>
              </a:ext>
            </a:extLst>
          </p:cNvPr>
          <p:cNvSpPr txBox="1">
            <a:spLocks/>
          </p:cNvSpPr>
          <p:nvPr/>
        </p:nvSpPr>
        <p:spPr>
          <a:xfrm>
            <a:off x="687222" y="1449343"/>
            <a:ext cx="10666578" cy="2763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A </a:t>
            </a:r>
            <a:r>
              <a:rPr lang="pt-BR" b="1" i="1" dirty="0" err="1">
                <a:solidFill>
                  <a:srgbClr val="045ABD"/>
                </a:solidFill>
              </a:rPr>
              <a:t>main</a:t>
            </a:r>
            <a:r>
              <a:rPr lang="pt-BR" b="1" i="1" dirty="0">
                <a:solidFill>
                  <a:srgbClr val="045ABD"/>
                </a:solidFill>
              </a:rPr>
              <a:t>() </a:t>
            </a:r>
            <a:r>
              <a:rPr lang="pt-BR" dirty="0"/>
              <a:t>também </a:t>
            </a:r>
            <a:r>
              <a:rPr lang="pt-BR" dirty="0">
                <a:solidFill>
                  <a:srgbClr val="045ABD"/>
                </a:solidFill>
              </a:rPr>
              <a:t>não trata nada!</a:t>
            </a:r>
          </a:p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Assim a JVM encerra o programa! Fim! Acabou! Já era</a:t>
            </a:r>
          </a:p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Explosões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D733C57-F3CE-482D-B9EF-4AA54EBE733C}"/>
              </a:ext>
            </a:extLst>
          </p:cNvPr>
          <p:cNvSpPr/>
          <p:nvPr/>
        </p:nvSpPr>
        <p:spPr>
          <a:xfrm>
            <a:off x="1794250" y="5668302"/>
            <a:ext cx="5208566" cy="25964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3CC1AE10-A7B0-44D3-8678-52717FB5433C}"/>
              </a:ext>
            </a:extLst>
          </p:cNvPr>
          <p:cNvCxnSpPr>
            <a:cxnSpLocks/>
          </p:cNvCxnSpPr>
          <p:nvPr/>
        </p:nvCxnSpPr>
        <p:spPr>
          <a:xfrm>
            <a:off x="7334299" y="5813778"/>
            <a:ext cx="1817512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AKI GIFS: Gifs animados Explosão">
            <a:extLst>
              <a:ext uri="{FF2B5EF4-FFF2-40B4-BE49-F238E27FC236}">
                <a16:creationId xmlns:a16="http://schemas.microsoft.com/office/drawing/2014/main" id="{BD16D68A-ED36-4A4C-A212-0AE2B46880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3" y="2511068"/>
            <a:ext cx="4184699" cy="248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5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7A03613-8686-E441-9A3A-D358F6FE2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93" y="1982011"/>
            <a:ext cx="10097230" cy="124273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12DFADA-5F60-8242-965D-55CFB76D5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670" y="3054600"/>
            <a:ext cx="11756144" cy="74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36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Forçando a barra!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20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D834C7F2-29D6-4AC0-A328-E2D98A6F17BE}"/>
              </a:ext>
            </a:extLst>
          </p:cNvPr>
          <p:cNvSpPr txBox="1">
            <a:spLocks/>
          </p:cNvSpPr>
          <p:nvPr/>
        </p:nvSpPr>
        <p:spPr>
          <a:xfrm>
            <a:off x="687222" y="1449343"/>
            <a:ext cx="10666578" cy="2763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dirty="0"/>
              <a:t>Obviamente forçamos a barra nesse exemplo!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dirty="0"/>
              <a:t>É simples resolver essa situação fazendo um condicional. 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pic>
        <p:nvPicPr>
          <p:cNvPr id="8196" name="Picture 4" descr="Não force a barra, meo bein | Memes brasileiros, Memes engraçados">
            <a:extLst>
              <a:ext uri="{FF2B5EF4-FFF2-40B4-BE49-F238E27FC236}">
                <a16:creationId xmlns:a16="http://schemas.microsoft.com/office/drawing/2014/main" id="{43201E57-E18B-4BA4-B269-EF6F65437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03" y="2571706"/>
            <a:ext cx="4733830" cy="355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039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Tentando Pegar a Exceção!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21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D834C7F2-29D6-4AC0-A328-E2D98A6F17BE}"/>
              </a:ext>
            </a:extLst>
          </p:cNvPr>
          <p:cNvSpPr txBox="1">
            <a:spLocks/>
          </p:cNvSpPr>
          <p:nvPr/>
        </p:nvSpPr>
        <p:spPr>
          <a:xfrm>
            <a:off x="687222" y="1449343"/>
            <a:ext cx="10666578" cy="47099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dirty="0"/>
              <a:t>Para entendermos o controle de fluxo de uma </a:t>
            </a:r>
            <a:r>
              <a:rPr lang="pt-BR" b="1" i="1" dirty="0">
                <a:solidFill>
                  <a:srgbClr val="045ABD"/>
                </a:solidFill>
              </a:rPr>
              <a:t>Exceção</a:t>
            </a:r>
            <a:r>
              <a:rPr lang="pt-BR" dirty="0"/>
              <a:t>, vamos colocar o código que vai </a:t>
            </a:r>
            <a:r>
              <a:rPr lang="pt-BR" b="1" i="1" dirty="0">
                <a:solidFill>
                  <a:srgbClr val="045ABD"/>
                </a:solidFill>
              </a:rPr>
              <a:t>tentar</a:t>
            </a:r>
            <a:r>
              <a:rPr lang="pt-BR" b="1" dirty="0">
                <a:solidFill>
                  <a:srgbClr val="045ABD"/>
                </a:solidFill>
              </a:rPr>
              <a:t> </a:t>
            </a:r>
            <a:r>
              <a:rPr lang="pt-BR" dirty="0">
                <a:solidFill>
                  <a:srgbClr val="045ABD"/>
                </a:solidFill>
              </a:rPr>
              <a:t>(</a:t>
            </a:r>
            <a:r>
              <a:rPr lang="pt-BR" b="1" i="1" dirty="0" err="1">
                <a:solidFill>
                  <a:srgbClr val="045ABD"/>
                </a:solidFill>
              </a:rPr>
              <a:t>try</a:t>
            </a:r>
            <a:r>
              <a:rPr lang="pt-BR" dirty="0">
                <a:solidFill>
                  <a:srgbClr val="045ABD"/>
                </a:solidFill>
              </a:rPr>
              <a:t>) </a:t>
            </a:r>
            <a:r>
              <a:rPr lang="pt-BR" dirty="0"/>
              <a:t>executar o bloco perigoso e, caso o problema seja especificamente do tipo </a:t>
            </a:r>
            <a:r>
              <a:rPr lang="pt-BR" b="1" i="1" dirty="0" err="1">
                <a:solidFill>
                  <a:srgbClr val="C00000"/>
                </a:solidFill>
              </a:rPr>
              <a:t>NullPointerException</a:t>
            </a:r>
            <a:r>
              <a:rPr lang="pt-BR" dirty="0"/>
              <a:t> , ele será </a:t>
            </a:r>
            <a:r>
              <a:rPr lang="pt-BR" b="1" i="1" dirty="0">
                <a:solidFill>
                  <a:srgbClr val="045ABD"/>
                </a:solidFill>
              </a:rPr>
              <a:t>pego</a:t>
            </a:r>
            <a:r>
              <a:rPr lang="pt-BR" b="1" dirty="0">
                <a:solidFill>
                  <a:srgbClr val="045ABD"/>
                </a:solidFill>
              </a:rPr>
              <a:t> </a:t>
            </a:r>
            <a:r>
              <a:rPr lang="pt-BR" dirty="0">
                <a:solidFill>
                  <a:srgbClr val="045ABD"/>
                </a:solidFill>
              </a:rPr>
              <a:t>(</a:t>
            </a:r>
            <a:r>
              <a:rPr lang="pt-BR" b="1" i="1" dirty="0">
                <a:solidFill>
                  <a:srgbClr val="045ABD"/>
                </a:solidFill>
              </a:rPr>
              <a:t>catch</a:t>
            </a:r>
            <a:r>
              <a:rPr lang="pt-BR" dirty="0">
                <a:solidFill>
                  <a:srgbClr val="045ABD"/>
                </a:solidFill>
              </a:rPr>
              <a:t>). </a:t>
            </a:r>
            <a:r>
              <a:rPr lang="pt-BR" dirty="0"/>
              <a:t>Repare que cada exceção no Java tem um tipo. Ela pode ter membros e métodos.</a:t>
            </a:r>
            <a:endParaRPr lang="pt-BR" dirty="0">
              <a:cs typeface="Calibri"/>
            </a:endParaRP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dirty="0"/>
              <a:t>Faremos esse tratamento no </a:t>
            </a:r>
            <a:r>
              <a:rPr lang="pt-BR" b="1" i="1" dirty="0">
                <a:solidFill>
                  <a:srgbClr val="045ABD"/>
                </a:solidFill>
              </a:rPr>
              <a:t>metodo2()</a:t>
            </a:r>
            <a:endParaRPr lang="pt-BR" dirty="0">
              <a:solidFill>
                <a:srgbClr val="045ABD"/>
              </a:solidFill>
            </a:endParaRP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514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Tentando Pegar a Exceção!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22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7C574A5-BC0C-4285-A815-B55874654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250" y="1804987"/>
            <a:ext cx="8191500" cy="32480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CC468EA-B823-4D33-9DB7-30660E8DF08C}"/>
              </a:ext>
            </a:extLst>
          </p:cNvPr>
          <p:cNvSpPr/>
          <p:nvPr/>
        </p:nvSpPr>
        <p:spPr>
          <a:xfrm>
            <a:off x="2531778" y="2394427"/>
            <a:ext cx="5525294" cy="181526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83434FD-3A00-4102-8EF2-EA2527AEDF78}"/>
              </a:ext>
            </a:extLst>
          </p:cNvPr>
          <p:cNvSpPr txBox="1">
            <a:spLocks/>
          </p:cNvSpPr>
          <p:nvPr/>
        </p:nvSpPr>
        <p:spPr>
          <a:xfrm>
            <a:off x="643867" y="5336935"/>
            <a:ext cx="10666578" cy="822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Vamos executar o código e observar a saída</a:t>
            </a:r>
          </a:p>
          <a:p>
            <a:pPr>
              <a:buFont typeface="Arial" panose="020B0604020202020204" pitchFamily="34" charset="0"/>
              <a:buBlip>
                <a:blip r:embed="rId6"/>
              </a:buBlip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25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BF40B4B-2F71-4C62-9B74-6951AC28D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779"/>
          <a:stretch/>
        </p:blipFill>
        <p:spPr>
          <a:xfrm>
            <a:off x="1761586" y="1826073"/>
            <a:ext cx="8037314" cy="271142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Tentando Pegar a Exceção!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23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CC468EA-B823-4D33-9DB7-30660E8DF08C}"/>
              </a:ext>
            </a:extLst>
          </p:cNvPr>
          <p:cNvSpPr/>
          <p:nvPr/>
        </p:nvSpPr>
        <p:spPr>
          <a:xfrm>
            <a:off x="1761585" y="2950233"/>
            <a:ext cx="7071863" cy="47876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83434FD-3A00-4102-8EF2-EA2527AEDF78}"/>
              </a:ext>
            </a:extLst>
          </p:cNvPr>
          <p:cNvSpPr txBox="1">
            <a:spLocks/>
          </p:cNvSpPr>
          <p:nvPr/>
        </p:nvSpPr>
        <p:spPr>
          <a:xfrm>
            <a:off x="762711" y="4683661"/>
            <a:ext cx="10666578" cy="18092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Observe a mensagem de erro. Isso significa que </a:t>
            </a:r>
            <a:r>
              <a:rPr lang="pt-BR" b="1" i="1" dirty="0">
                <a:solidFill>
                  <a:srgbClr val="045ABD"/>
                </a:solidFill>
              </a:rPr>
              <a:t>pegamos</a:t>
            </a:r>
            <a:r>
              <a:rPr lang="pt-BR" b="1" i="1" dirty="0"/>
              <a:t> </a:t>
            </a:r>
            <a:r>
              <a:rPr lang="pt-BR" dirty="0"/>
              <a:t>a exceção</a:t>
            </a:r>
            <a:endParaRPr lang="pt-BR" b="1" i="1" dirty="0"/>
          </a:p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Veja que as demais mensagens do </a:t>
            </a:r>
            <a:r>
              <a:rPr lang="pt-BR" b="1" i="1" dirty="0">
                <a:solidFill>
                  <a:srgbClr val="045ABD"/>
                </a:solidFill>
              </a:rPr>
              <a:t>metodo1() e </a:t>
            </a:r>
            <a:r>
              <a:rPr lang="pt-BR" b="1" i="1" dirty="0" err="1">
                <a:solidFill>
                  <a:srgbClr val="045ABD"/>
                </a:solidFill>
              </a:rPr>
              <a:t>main</a:t>
            </a:r>
            <a:r>
              <a:rPr lang="pt-BR" b="1" i="1" dirty="0">
                <a:solidFill>
                  <a:srgbClr val="045ABD"/>
                </a:solidFill>
              </a:rPr>
              <a:t>() </a:t>
            </a:r>
            <a:r>
              <a:rPr lang="pt-BR" dirty="0"/>
              <a:t>foram impressas!</a:t>
            </a:r>
          </a:p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A </a:t>
            </a:r>
            <a:r>
              <a:rPr lang="pt-BR" b="1" dirty="0">
                <a:solidFill>
                  <a:srgbClr val="045ABD"/>
                </a:solidFill>
              </a:rPr>
              <a:t>JVM não abortou o programa </a:t>
            </a:r>
            <a:r>
              <a:rPr lang="pt-BR" dirty="0"/>
              <a:t>dessa vez, pois </a:t>
            </a:r>
            <a:r>
              <a:rPr lang="pt-BR" b="1" i="1" dirty="0">
                <a:solidFill>
                  <a:srgbClr val="045ABD"/>
                </a:solidFill>
              </a:rPr>
              <a:t>tratamos a exceção</a:t>
            </a:r>
            <a:endParaRPr lang="pt-BR" dirty="0">
              <a:solidFill>
                <a:srgbClr val="045ABD"/>
              </a:solidFill>
            </a:endParaRPr>
          </a:p>
          <a:p>
            <a:pPr>
              <a:buFont typeface="Arial" panose="020B0604020202020204" pitchFamily="34" charset="0"/>
              <a:buBlip>
                <a:blip r:embed="rId6"/>
              </a:buBlip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312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i="1" dirty="0" err="1"/>
              <a:t>Try</a:t>
            </a:r>
            <a:r>
              <a:rPr lang="pt-BR" i="1" dirty="0"/>
              <a:t>-Catch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24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83434FD-3A00-4102-8EF2-EA2527AEDF7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666578" cy="1809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dirty="0"/>
              <a:t>Vamos agora tratar a exceção no </a:t>
            </a:r>
            <a:r>
              <a:rPr lang="pt-BR" b="1" i="1" dirty="0">
                <a:solidFill>
                  <a:srgbClr val="045ABD"/>
                </a:solidFill>
              </a:rPr>
              <a:t>metodo1().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dirty="0"/>
              <a:t>Fazemos isso colocando </a:t>
            </a:r>
            <a:r>
              <a:rPr lang="pt-BR" b="1" i="1" dirty="0" err="1">
                <a:solidFill>
                  <a:srgbClr val="045ABD"/>
                </a:solidFill>
              </a:rPr>
              <a:t>try</a:t>
            </a:r>
            <a:r>
              <a:rPr lang="pt-BR" b="1" i="1" dirty="0">
                <a:solidFill>
                  <a:srgbClr val="045ABD"/>
                </a:solidFill>
              </a:rPr>
              <a:t>-catch</a:t>
            </a:r>
            <a:r>
              <a:rPr lang="pt-BR" b="1" i="1" dirty="0"/>
              <a:t> </a:t>
            </a:r>
            <a:r>
              <a:rPr lang="pt-BR" dirty="0"/>
              <a:t>antes de chamar o </a:t>
            </a:r>
            <a:r>
              <a:rPr lang="pt-BR" b="1" i="1" dirty="0">
                <a:solidFill>
                  <a:srgbClr val="045ABD"/>
                </a:solidFill>
              </a:rPr>
              <a:t>metodo2()</a:t>
            </a:r>
            <a:endParaRPr lang="pt-BR" dirty="0">
              <a:solidFill>
                <a:srgbClr val="045ABD"/>
              </a:solidFill>
            </a:endParaRP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0962F83-B6A2-43AF-B20D-1C29C4825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627" y="2927350"/>
            <a:ext cx="8191500" cy="3429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E120648-1A9F-4645-82BB-FF1E22879A41}"/>
              </a:ext>
            </a:extLst>
          </p:cNvPr>
          <p:cNvSpPr/>
          <p:nvPr/>
        </p:nvSpPr>
        <p:spPr>
          <a:xfrm>
            <a:off x="2587077" y="3831957"/>
            <a:ext cx="7008775" cy="171718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731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i="1" dirty="0" err="1"/>
              <a:t>Try</a:t>
            </a:r>
            <a:r>
              <a:rPr lang="pt-BR" i="1" dirty="0"/>
              <a:t>-Catch</a:t>
            </a: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25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83434FD-3A00-4102-8EF2-EA2527AEDF7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666578" cy="1809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dirty="0"/>
              <a:t>Observe a saída após a execução!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AFBCE6-96AF-4E7A-B772-CEA6BA357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1925" y="2249488"/>
            <a:ext cx="4248150" cy="153352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831B35C-26D5-4DCE-80E1-3FD115C91769}"/>
              </a:ext>
            </a:extLst>
          </p:cNvPr>
          <p:cNvSpPr/>
          <p:nvPr/>
        </p:nvSpPr>
        <p:spPr>
          <a:xfrm>
            <a:off x="3842149" y="2924420"/>
            <a:ext cx="4248150" cy="8585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84949441-82B5-4103-AA97-FB984D8671BA}"/>
              </a:ext>
            </a:extLst>
          </p:cNvPr>
          <p:cNvSpPr txBox="1">
            <a:spLocks/>
          </p:cNvSpPr>
          <p:nvPr/>
        </p:nvSpPr>
        <p:spPr>
          <a:xfrm>
            <a:off x="838200" y="4058702"/>
            <a:ext cx="10666578" cy="22878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dirty="0"/>
              <a:t>A mensagem </a:t>
            </a:r>
            <a:r>
              <a:rPr lang="pt-BR" dirty="0">
                <a:solidFill>
                  <a:srgbClr val="045ABD"/>
                </a:solidFill>
              </a:rPr>
              <a:t>“fim do método 2”  não foi chamada.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dirty="0"/>
              <a:t>Isso porque a JVM abortou a execução do </a:t>
            </a:r>
            <a:r>
              <a:rPr lang="pt-BR" b="1" i="1" dirty="0">
                <a:solidFill>
                  <a:srgbClr val="045ABD"/>
                </a:solidFill>
              </a:rPr>
              <a:t>metodo2()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/>
              <a:t>pois ele não tratou a exceção.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dirty="0"/>
              <a:t>Com isso a JVM avançou na pilha e verificou que o </a:t>
            </a:r>
            <a:r>
              <a:rPr lang="pt-BR" b="1" i="1" dirty="0">
                <a:solidFill>
                  <a:srgbClr val="045ABD"/>
                </a:solidFill>
              </a:rPr>
              <a:t>metodo1</a:t>
            </a:r>
            <a:r>
              <a:rPr lang="pt-BR" dirty="0">
                <a:solidFill>
                  <a:srgbClr val="045ABD"/>
                </a:solidFill>
              </a:rPr>
              <a:t>() </a:t>
            </a:r>
            <a:r>
              <a:rPr lang="pt-BR" dirty="0"/>
              <a:t>tratou.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dirty="0"/>
              <a:t>Assim o </a:t>
            </a:r>
            <a:r>
              <a:rPr lang="pt-BR" b="1" i="1" dirty="0">
                <a:solidFill>
                  <a:srgbClr val="045ABD"/>
                </a:solidFill>
              </a:rPr>
              <a:t>metodo1() </a:t>
            </a:r>
            <a:r>
              <a:rPr lang="pt-BR" dirty="0"/>
              <a:t>em diante foi executado normalmente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491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i="1" dirty="0" err="1"/>
              <a:t>Try</a:t>
            </a:r>
            <a:r>
              <a:rPr lang="pt-BR" i="1" dirty="0"/>
              <a:t>-Catch</a:t>
            </a: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26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83434FD-3A00-4102-8EF2-EA2527AEDF7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666578" cy="1809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dirty="0"/>
              <a:t>Repare que, a partir do momento que uma </a:t>
            </a:r>
            <a:r>
              <a:rPr lang="pt-BR" b="1" i="1" dirty="0">
                <a:solidFill>
                  <a:srgbClr val="045ABD"/>
                </a:solidFill>
              </a:rPr>
              <a:t>Exceção</a:t>
            </a:r>
            <a:r>
              <a:rPr lang="pt-BR" dirty="0"/>
              <a:t> foi </a:t>
            </a:r>
            <a:r>
              <a:rPr lang="pt-BR" b="1" i="1" dirty="0">
                <a:solidFill>
                  <a:srgbClr val="045ABD"/>
                </a:solidFill>
              </a:rPr>
              <a:t>tratada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/>
              <a:t>a execução volta ao normal a partir daquele ponto!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8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Exceções </a:t>
            </a:r>
            <a:r>
              <a:rPr lang="pt-BR" b="1" i="1" dirty="0" err="1">
                <a:solidFill>
                  <a:srgbClr val="045ABD"/>
                </a:solidFill>
              </a:rPr>
              <a:t>Unchecked</a:t>
            </a:r>
            <a:r>
              <a:rPr lang="pt-BR" dirty="0">
                <a:solidFill>
                  <a:srgbClr val="045ABD"/>
                </a:solidFill>
              </a:rPr>
              <a:t>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27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83434FD-3A00-4102-8EF2-EA2527AEDF7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666578" cy="1809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5"/>
              </a:buBlip>
            </a:pPr>
            <a:r>
              <a:rPr lang="pt-BR" dirty="0"/>
              <a:t>Vamos dividir um número por zero! Como a JVM resolve isso?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54AD5A4-C54E-4FBD-B68D-585D887324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003"/>
          <a:stretch/>
        </p:blipFill>
        <p:spPr>
          <a:xfrm>
            <a:off x="535235" y="2217488"/>
            <a:ext cx="5915025" cy="251298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0857348-B8F4-4E11-9BBE-A4A2619C4E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811"/>
          <a:stretch/>
        </p:blipFill>
        <p:spPr>
          <a:xfrm>
            <a:off x="535235" y="5405385"/>
            <a:ext cx="7943850" cy="515431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C05E830-116F-4924-AFD5-2268982F09B3}"/>
              </a:ext>
            </a:extLst>
          </p:cNvPr>
          <p:cNvSpPr txBox="1">
            <a:spLocks/>
          </p:cNvSpPr>
          <p:nvPr/>
        </p:nvSpPr>
        <p:spPr>
          <a:xfrm>
            <a:off x="5976020" y="3429000"/>
            <a:ext cx="5612060" cy="2287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dirty="0"/>
              <a:t>Temos aqui a </a:t>
            </a:r>
            <a:r>
              <a:rPr lang="pt-BR" b="1" i="1" dirty="0" err="1">
                <a:solidFill>
                  <a:srgbClr val="C00000"/>
                </a:solidFill>
              </a:rPr>
              <a:t>ArithmeticException</a:t>
            </a:r>
            <a:endParaRPr lang="pt-BR" b="1" i="1" dirty="0">
              <a:solidFill>
                <a:srgbClr val="C00000"/>
              </a:solidFill>
            </a:endParaRP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813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Exceções </a:t>
            </a:r>
            <a:r>
              <a:rPr lang="pt-BR" b="1" i="1" dirty="0" err="1">
                <a:solidFill>
                  <a:srgbClr val="045ABD"/>
                </a:solidFill>
              </a:rPr>
              <a:t>Unchecked</a:t>
            </a:r>
            <a:r>
              <a:rPr lang="pt-BR" dirty="0">
                <a:solidFill>
                  <a:srgbClr val="045ABD"/>
                </a:solidFill>
              </a:rPr>
              <a:t>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28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83434FD-3A00-4102-8EF2-EA2527AEDF7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666578" cy="5745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5"/>
              </a:buBlip>
            </a:pPr>
            <a:r>
              <a:rPr lang="pt-BR" dirty="0"/>
              <a:t>Essa última </a:t>
            </a:r>
            <a:r>
              <a:rPr lang="pt-BR" b="1" i="1" dirty="0">
                <a:solidFill>
                  <a:srgbClr val="045ABD"/>
                </a:solidFill>
              </a:rPr>
              <a:t>exceção</a:t>
            </a:r>
            <a:r>
              <a:rPr lang="pt-BR" b="1" i="1" dirty="0"/>
              <a:t> </a:t>
            </a:r>
            <a:r>
              <a:rPr lang="pt-BR" dirty="0"/>
              <a:t>poderia facilmente ser tratada com um simples </a:t>
            </a:r>
            <a:r>
              <a:rPr lang="pt-BR" b="1" i="1" dirty="0" err="1">
                <a:solidFill>
                  <a:srgbClr val="045ABD"/>
                </a:solidFill>
              </a:rPr>
              <a:t>if-else</a:t>
            </a:r>
            <a:r>
              <a:rPr lang="pt-BR" dirty="0">
                <a:solidFill>
                  <a:srgbClr val="045ABD"/>
                </a:solidFill>
              </a:rPr>
              <a:t>.</a:t>
            </a:r>
          </a:p>
          <a:p>
            <a:pPr>
              <a:buBlip>
                <a:blip r:embed="rId5"/>
              </a:buBlip>
            </a:pPr>
            <a:r>
              <a:rPr lang="pt-BR" dirty="0"/>
              <a:t>A </a:t>
            </a:r>
            <a:r>
              <a:rPr lang="pt-BR" b="1" i="1" dirty="0" err="1">
                <a:solidFill>
                  <a:srgbClr val="045ABD"/>
                </a:solidFill>
              </a:rPr>
              <a:t>NullPointerException</a:t>
            </a:r>
            <a:r>
              <a:rPr lang="pt-BR" b="1" i="1" dirty="0"/>
              <a:t> </a:t>
            </a:r>
            <a:r>
              <a:rPr lang="pt-BR" dirty="0"/>
              <a:t>também. Bastava verificar se a variável </a:t>
            </a:r>
            <a:r>
              <a:rPr lang="pt-BR" b="1" i="1" dirty="0">
                <a:solidFill>
                  <a:srgbClr val="045ABD"/>
                </a:solidFill>
              </a:rPr>
              <a:t>conta</a:t>
            </a:r>
            <a:r>
              <a:rPr lang="pt-BR" b="1" i="1" dirty="0"/>
              <a:t> </a:t>
            </a:r>
            <a:r>
              <a:rPr lang="pt-BR" dirty="0"/>
              <a:t>era nula.</a:t>
            </a:r>
          </a:p>
          <a:p>
            <a:pPr>
              <a:buBlip>
                <a:blip r:embed="rId5"/>
              </a:buBlip>
            </a:pPr>
            <a:r>
              <a:rPr lang="pt-BR" dirty="0"/>
              <a:t>Nesses casos, tais problemas provavelmente poderiam ser evitados pelo programador. É por esse motivo que o </a:t>
            </a:r>
            <a:r>
              <a:rPr lang="pt-BR" dirty="0" err="1"/>
              <a:t>java</a:t>
            </a:r>
            <a:r>
              <a:rPr lang="pt-BR" dirty="0"/>
              <a:t> não te obriga a dar o </a:t>
            </a:r>
            <a:r>
              <a:rPr lang="pt-BR" b="1" i="1" dirty="0" err="1">
                <a:solidFill>
                  <a:srgbClr val="045ABD"/>
                </a:solidFill>
              </a:rPr>
              <a:t>try</a:t>
            </a:r>
            <a:r>
              <a:rPr lang="pt-BR" b="1" i="1" dirty="0">
                <a:solidFill>
                  <a:srgbClr val="045ABD"/>
                </a:solidFill>
              </a:rPr>
              <a:t>/catch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/>
              <a:t>nessas exceções. </a:t>
            </a:r>
          </a:p>
          <a:p>
            <a:pPr>
              <a:buBlip>
                <a:blip r:embed="rId5"/>
              </a:buBlip>
            </a:pPr>
            <a:r>
              <a:rPr lang="pt-BR" dirty="0"/>
              <a:t>Chamamos essas exceções de </a:t>
            </a:r>
            <a:r>
              <a:rPr lang="pt-BR" b="1" i="1" dirty="0" err="1">
                <a:solidFill>
                  <a:srgbClr val="045ABD"/>
                </a:solidFill>
              </a:rPr>
              <a:t>unchecked</a:t>
            </a:r>
            <a:r>
              <a:rPr lang="pt-BR" dirty="0"/>
              <a:t>. Em outras palavras, o compilador não checa se você está tratando.</a:t>
            </a:r>
          </a:p>
        </p:txBody>
      </p:sp>
    </p:spTree>
    <p:extLst>
      <p:ext uri="{BB962C8B-B14F-4D97-AF65-F5344CB8AC3E}">
        <p14:creationId xmlns:p14="http://schemas.microsoft.com/office/powerpoint/2010/main" val="414314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Onde tratar a exceção?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29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83434FD-3A00-4102-8EF2-EA2527AEDF7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666578" cy="5745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5"/>
              </a:buBlip>
            </a:pPr>
            <a:r>
              <a:rPr lang="pt-BR" b="1" dirty="0">
                <a:solidFill>
                  <a:srgbClr val="045ABD"/>
                </a:solidFill>
              </a:rPr>
              <a:t>Não há uma resposta direta para esse tipo de questão! (Depende).</a:t>
            </a:r>
          </a:p>
          <a:p>
            <a:pPr>
              <a:buBlip>
                <a:blip r:embed="rId5"/>
              </a:buBlip>
            </a:pP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/>
              <a:t>Vai depender do que você está tentando fazer e da situação onde você está inserido! Mas, </a:t>
            </a:r>
            <a:r>
              <a:rPr lang="pt-BR" b="1" dirty="0">
                <a:solidFill>
                  <a:srgbClr val="045ABD"/>
                </a:solidFill>
              </a:rPr>
              <a:t>de modo geral, as exceções são tratadas no método a partir do qual não queremos que elas vazem!</a:t>
            </a:r>
          </a:p>
        </p:txBody>
      </p:sp>
    </p:spTree>
    <p:extLst>
      <p:ext uri="{BB962C8B-B14F-4D97-AF65-F5344CB8AC3E}">
        <p14:creationId xmlns:p14="http://schemas.microsoft.com/office/powerpoint/2010/main" val="253633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7523" y="549485"/>
            <a:ext cx="11033234" cy="4351338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Vamos resgatar nossas classes Conta e Cliente (originais)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</a:t>
            </a:fld>
            <a:endParaRPr lang="pt-BR"/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84D0883C-5192-43BE-A23A-9457009C98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2"/>
          <a:stretch/>
        </p:blipFill>
        <p:spPr>
          <a:xfrm>
            <a:off x="3810000" y="1449882"/>
            <a:ext cx="4572000" cy="458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67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Exercício - 1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30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83434FD-3A00-4102-8EF2-EA2527AEDF78}"/>
              </a:ext>
            </a:extLst>
          </p:cNvPr>
          <p:cNvSpPr txBox="1">
            <a:spLocks/>
          </p:cNvSpPr>
          <p:nvPr/>
        </p:nvSpPr>
        <p:spPr>
          <a:xfrm>
            <a:off x="643867" y="1085942"/>
            <a:ext cx="10666578" cy="57452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pt-BR" dirty="0"/>
              <a:t>Na classe Conta, crie um método </a:t>
            </a:r>
            <a:r>
              <a:rPr lang="pt-BR" b="1" i="1" dirty="0" err="1">
                <a:solidFill>
                  <a:srgbClr val="045ABD"/>
                </a:solidFill>
              </a:rPr>
              <a:t>mostraInfo</a:t>
            </a:r>
            <a:r>
              <a:rPr lang="pt-BR" b="1" i="1" dirty="0">
                <a:solidFill>
                  <a:srgbClr val="045ABD"/>
                </a:solidFill>
              </a:rPr>
              <a:t>()</a:t>
            </a:r>
            <a:r>
              <a:rPr lang="pt-BR" dirty="0">
                <a:solidFill>
                  <a:srgbClr val="045ABD"/>
                </a:solidFill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Esse método deverá mostrar as informações da conta (saldo, limite) e também as informações dos clientes.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Utilize um </a:t>
            </a:r>
            <a:r>
              <a:rPr lang="pt-BR" dirty="0" err="1"/>
              <a:t>HashSet</a:t>
            </a:r>
            <a:r>
              <a:rPr lang="pt-BR" dirty="0"/>
              <a:t> para armazenar as informações dos clientes.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Adicione apenas 2 clientes e um cliente nulo (3 clientes ao total).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Lembre-se de adicionar os clientes na conta!	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Dentro do método </a:t>
            </a:r>
            <a:r>
              <a:rPr lang="pt-BR" b="1" i="1" dirty="0" err="1">
                <a:solidFill>
                  <a:srgbClr val="045ABD"/>
                </a:solidFill>
              </a:rPr>
              <a:t>mostraInfo</a:t>
            </a:r>
            <a:r>
              <a:rPr lang="pt-BR" b="1" i="1" dirty="0">
                <a:solidFill>
                  <a:srgbClr val="045ABD"/>
                </a:solidFill>
              </a:rPr>
              <a:t>()</a:t>
            </a:r>
            <a:r>
              <a:rPr lang="pt-BR" i="1" dirty="0">
                <a:solidFill>
                  <a:srgbClr val="045ABD"/>
                </a:solidFill>
              </a:rPr>
              <a:t> </a:t>
            </a:r>
            <a:r>
              <a:rPr lang="pt-BR" dirty="0"/>
              <a:t>faça um </a:t>
            </a:r>
            <a:r>
              <a:rPr lang="pt-BR" b="1" i="1" dirty="0">
                <a:solidFill>
                  <a:srgbClr val="045ABD"/>
                </a:solidFill>
              </a:rPr>
              <a:t>for-</a:t>
            </a:r>
            <a:r>
              <a:rPr lang="pt-BR" b="1" i="1" dirty="0" err="1">
                <a:solidFill>
                  <a:srgbClr val="045ABD"/>
                </a:solidFill>
              </a:rPr>
              <a:t>each</a:t>
            </a:r>
            <a:r>
              <a:rPr lang="pt-BR" b="1" i="1" dirty="0"/>
              <a:t> </a:t>
            </a:r>
            <a:r>
              <a:rPr lang="pt-BR" dirty="0"/>
              <a:t>no </a:t>
            </a:r>
            <a:r>
              <a:rPr lang="pt-BR" dirty="0" err="1"/>
              <a:t>HashSet</a:t>
            </a:r>
            <a:r>
              <a:rPr lang="pt-BR" dirty="0"/>
              <a:t> de Clientes e trate o </a:t>
            </a:r>
            <a:r>
              <a:rPr lang="pt-BR" b="1" dirty="0" err="1">
                <a:solidFill>
                  <a:srgbClr val="045ABD"/>
                </a:solidFill>
              </a:rPr>
              <a:t>NullPointerException</a:t>
            </a:r>
            <a:r>
              <a:rPr lang="pt-BR" b="1" dirty="0"/>
              <a:t> </a:t>
            </a:r>
            <a:r>
              <a:rPr lang="pt-BR" dirty="0"/>
              <a:t>utilizando o </a:t>
            </a:r>
            <a:r>
              <a:rPr lang="pt-BR" b="1" i="1" dirty="0" err="1">
                <a:solidFill>
                  <a:srgbClr val="045ABD"/>
                </a:solidFill>
              </a:rPr>
              <a:t>try</a:t>
            </a:r>
            <a:r>
              <a:rPr lang="pt-BR" b="1" i="1" dirty="0">
                <a:solidFill>
                  <a:srgbClr val="045ABD"/>
                </a:solidFill>
              </a:rPr>
              <a:t>-catch</a:t>
            </a:r>
            <a:r>
              <a:rPr lang="pt-BR" b="1" i="1" dirty="0"/>
              <a:t> </a:t>
            </a:r>
            <a:r>
              <a:rPr lang="pt-BR" dirty="0"/>
              <a:t>quando for apresentar os dados do clientes. Faça isso dentro do método </a:t>
            </a:r>
            <a:r>
              <a:rPr lang="pt-BR" b="1" i="1" dirty="0" err="1">
                <a:solidFill>
                  <a:srgbClr val="045ABD"/>
                </a:solidFill>
              </a:rPr>
              <a:t>mostraInfo</a:t>
            </a:r>
            <a:r>
              <a:rPr lang="pt-BR" b="1" i="1" dirty="0">
                <a:solidFill>
                  <a:srgbClr val="045ABD"/>
                </a:solidFill>
              </a:rPr>
              <a:t>(). </a:t>
            </a:r>
            <a:r>
              <a:rPr lang="pt-BR" dirty="0"/>
              <a:t>Lembre-se, apenas 3 clientes foram adicionados, mas o </a:t>
            </a:r>
            <a:r>
              <a:rPr lang="pt-BR" b="1" i="1" dirty="0">
                <a:solidFill>
                  <a:srgbClr val="045ABD"/>
                </a:solidFill>
              </a:rPr>
              <a:t>for-</a:t>
            </a:r>
            <a:r>
              <a:rPr lang="pt-BR" b="1" i="1" dirty="0" err="1">
                <a:solidFill>
                  <a:srgbClr val="045ABD"/>
                </a:solidFill>
              </a:rPr>
              <a:t>each</a:t>
            </a:r>
            <a:r>
              <a:rPr lang="pt-BR" b="1" i="1" dirty="0"/>
              <a:t> </a:t>
            </a:r>
            <a:r>
              <a:rPr lang="pt-BR" dirty="0"/>
              <a:t>irá varrer todo o Set.</a:t>
            </a:r>
            <a:endParaRPr lang="pt-BR" b="1" i="1" dirty="0"/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No final do método </a:t>
            </a:r>
            <a:r>
              <a:rPr lang="pt-BR" b="1" i="1" dirty="0" err="1">
                <a:solidFill>
                  <a:srgbClr val="045ABD"/>
                </a:solidFill>
              </a:rPr>
              <a:t>main</a:t>
            </a:r>
            <a:r>
              <a:rPr lang="pt-BR" b="1" i="1" dirty="0">
                <a:solidFill>
                  <a:srgbClr val="045ABD"/>
                </a:solidFill>
              </a:rPr>
              <a:t>()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/>
              <a:t>adicione uma mensagem para garantir que o programa executou até o final</a:t>
            </a:r>
          </a:p>
        </p:txBody>
      </p:sp>
    </p:spTree>
    <p:extLst>
      <p:ext uri="{BB962C8B-B14F-4D97-AF65-F5344CB8AC3E}">
        <p14:creationId xmlns:p14="http://schemas.microsoft.com/office/powerpoint/2010/main" val="236585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 err="1"/>
              <a:t>Checked</a:t>
            </a:r>
            <a:r>
              <a:rPr lang="pt-BR" dirty="0"/>
              <a:t> </a:t>
            </a:r>
            <a:r>
              <a:rPr lang="pt-BR" dirty="0" err="1"/>
              <a:t>Exceptions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3234" cy="4667250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Vimos que as </a:t>
            </a:r>
            <a:r>
              <a:rPr lang="pt-BR" b="1" i="1" dirty="0" err="1">
                <a:solidFill>
                  <a:srgbClr val="045ABD"/>
                </a:solidFill>
              </a:rPr>
              <a:t>Unchecked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Exceptions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dirty="0"/>
              <a:t>ou </a:t>
            </a:r>
            <a:r>
              <a:rPr lang="pt-BR" b="1" i="1" dirty="0" err="1">
                <a:solidFill>
                  <a:srgbClr val="045ABD"/>
                </a:solidFill>
              </a:rPr>
              <a:t>Runtime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Exceptions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/>
              <a:t>não obrigam o programador a tratá-las. Isto é, não é obrigatório o uso do </a:t>
            </a:r>
            <a:r>
              <a:rPr lang="pt-BR" b="1" i="1" dirty="0" err="1">
                <a:solidFill>
                  <a:srgbClr val="045ABD"/>
                </a:solidFill>
              </a:rPr>
              <a:t>try</a:t>
            </a:r>
            <a:r>
              <a:rPr lang="pt-BR" b="1" i="1" dirty="0">
                <a:solidFill>
                  <a:srgbClr val="045ABD"/>
                </a:solidFill>
              </a:rPr>
              <a:t>/catch</a:t>
            </a:r>
            <a:r>
              <a:rPr lang="pt-BR" dirty="0">
                <a:solidFill>
                  <a:srgbClr val="045ABD"/>
                </a:solidFill>
              </a:rPr>
              <a:t>.</a:t>
            </a:r>
          </a:p>
          <a:p>
            <a:pPr>
              <a:buBlip>
                <a:blip r:embed="rId3"/>
              </a:buBlip>
            </a:pPr>
            <a:r>
              <a:rPr lang="pt-BR" dirty="0"/>
              <a:t>O código irá compilar sem problemas. </a:t>
            </a:r>
          </a:p>
          <a:p>
            <a:pPr>
              <a:buBlip>
                <a:blip r:embed="rId3"/>
              </a:buBlip>
            </a:pPr>
            <a:r>
              <a:rPr lang="pt-BR" dirty="0"/>
              <a:t>Mas existem também as </a:t>
            </a:r>
            <a:r>
              <a:rPr lang="pt-BR" b="1" i="1" dirty="0" err="1">
                <a:solidFill>
                  <a:srgbClr val="045ABD"/>
                </a:solidFill>
              </a:rPr>
              <a:t>Checked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Exceptions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/>
              <a:t>onde o </a:t>
            </a:r>
            <a:r>
              <a:rPr lang="pt-BR" b="1" dirty="0">
                <a:solidFill>
                  <a:srgbClr val="045ABD"/>
                </a:solidFill>
              </a:rPr>
              <a:t>programador(a) é obrigado(a) a tratar </a:t>
            </a:r>
            <a:r>
              <a:rPr lang="pt-BR" dirty="0"/>
              <a:t>a potencial exceção.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31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7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Abrindo um Arquivo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3234" cy="4667250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Considere o código abaixo onde </a:t>
            </a:r>
            <a:r>
              <a:rPr lang="pt-BR" dirty="0">
                <a:solidFill>
                  <a:srgbClr val="045ABD"/>
                </a:solidFill>
              </a:rPr>
              <a:t>tentamos acessar um arquivo</a:t>
            </a:r>
            <a:r>
              <a:rPr lang="pt-BR" dirty="0"/>
              <a:t> chamado configuração.txt.</a:t>
            </a:r>
          </a:p>
          <a:p>
            <a:pPr>
              <a:buBlip>
                <a:blip r:embed="rId3"/>
              </a:buBlip>
            </a:pPr>
            <a:r>
              <a:rPr lang="pt-BR" dirty="0"/>
              <a:t>Não se preocupe em como abrir arquivos ainda veremos isso no curso.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r>
              <a:rPr lang="pt-BR" dirty="0"/>
              <a:t>Observe a linha vermelha. Isso significa que esse código </a:t>
            </a:r>
            <a:r>
              <a:rPr lang="pt-BR" b="1" i="1" dirty="0">
                <a:solidFill>
                  <a:srgbClr val="045ABD"/>
                </a:solidFill>
              </a:rPr>
              <a:t>não compila</a:t>
            </a:r>
            <a:endParaRPr lang="pt-BR" dirty="0">
              <a:solidFill>
                <a:srgbClr val="045ABD"/>
              </a:solidFill>
            </a:endParaRP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32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0E2A9D8-9DCB-45DE-802A-822AD5310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185" y="3586515"/>
            <a:ext cx="9913783" cy="13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8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O Arquivo Existe?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89894"/>
            <a:ext cx="11238614" cy="4667250"/>
          </a:xfrm>
        </p:spPr>
        <p:txBody>
          <a:bodyPr>
            <a:normAutofit lnSpcReduction="10000"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A IDE nos ajuda a verificar a razão desse código não estar compilando.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r>
              <a:rPr lang="pt-BR" dirty="0"/>
              <a:t>Ele diz </a:t>
            </a:r>
            <a:r>
              <a:rPr lang="pt-BR" b="1" i="1" dirty="0">
                <a:solidFill>
                  <a:srgbClr val="045ABD"/>
                </a:solidFill>
              </a:rPr>
              <a:t>“</a:t>
            </a:r>
            <a:r>
              <a:rPr lang="pt-BR" b="1" i="1" dirty="0" err="1">
                <a:solidFill>
                  <a:srgbClr val="045ABD"/>
                </a:solidFill>
              </a:rPr>
              <a:t>Unhandled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Exeception</a:t>
            </a:r>
            <a:r>
              <a:rPr lang="pt-BR" b="1" i="1" dirty="0">
                <a:solidFill>
                  <a:srgbClr val="045ABD"/>
                </a:solidFill>
              </a:rPr>
              <a:t>”. </a:t>
            </a:r>
            <a:r>
              <a:rPr lang="pt-BR" dirty="0"/>
              <a:t>Isso significa que existe uma </a:t>
            </a:r>
            <a:r>
              <a:rPr lang="pt-BR" b="1" i="1" dirty="0">
                <a:solidFill>
                  <a:srgbClr val="045ABD"/>
                </a:solidFill>
              </a:rPr>
              <a:t>exceção</a:t>
            </a:r>
            <a:r>
              <a:rPr lang="pt-BR" b="1" i="1" dirty="0"/>
              <a:t> </a:t>
            </a:r>
            <a:r>
              <a:rPr lang="pt-BR" dirty="0"/>
              <a:t>que </a:t>
            </a:r>
            <a:r>
              <a:rPr lang="pt-BR" b="1" dirty="0">
                <a:solidFill>
                  <a:srgbClr val="045ABD"/>
                </a:solidFill>
              </a:rPr>
              <a:t>não estamos tratando. </a:t>
            </a:r>
            <a:r>
              <a:rPr lang="pt-BR" dirty="0"/>
              <a:t>Mas essa </a:t>
            </a:r>
            <a:r>
              <a:rPr lang="pt-BR" b="1" i="1" dirty="0">
                <a:solidFill>
                  <a:srgbClr val="045ABD"/>
                </a:solidFill>
              </a:rPr>
              <a:t>exceção</a:t>
            </a:r>
            <a:r>
              <a:rPr lang="pt-BR" dirty="0"/>
              <a:t> é do tipo</a:t>
            </a:r>
            <a:r>
              <a:rPr lang="pt-BR" b="1" i="1" dirty="0"/>
              <a:t> </a:t>
            </a:r>
            <a:r>
              <a:rPr lang="pt-BR" b="1" i="1" dirty="0" err="1">
                <a:solidFill>
                  <a:srgbClr val="045ABD"/>
                </a:solidFill>
              </a:rPr>
              <a:t>checked</a:t>
            </a:r>
            <a:r>
              <a:rPr lang="pt-BR" b="1" i="1" dirty="0"/>
              <a:t> </a:t>
            </a:r>
            <a:r>
              <a:rPr lang="pt-BR" dirty="0"/>
              <a:t>então precisamos trata-la </a:t>
            </a:r>
            <a:r>
              <a:rPr lang="pt-BR" b="1" i="1" dirty="0">
                <a:solidFill>
                  <a:srgbClr val="045ABD"/>
                </a:solidFill>
              </a:rPr>
              <a:t>obrigatoriamente.</a:t>
            </a:r>
          </a:p>
          <a:p>
            <a:pPr>
              <a:buBlip>
                <a:blip r:embed="rId3"/>
              </a:buBlip>
            </a:pPr>
            <a:r>
              <a:rPr lang="pt-BR" dirty="0"/>
              <a:t>Repare o nome da exceção que pode ser lançada, </a:t>
            </a:r>
            <a:r>
              <a:rPr lang="pt-BR" b="1" i="1" dirty="0" err="1">
                <a:solidFill>
                  <a:srgbClr val="045ABD"/>
                </a:solidFill>
              </a:rPr>
              <a:t>FileNotFoundException</a:t>
            </a:r>
            <a:r>
              <a:rPr lang="pt-BR" dirty="0">
                <a:solidFill>
                  <a:srgbClr val="045ABD"/>
                </a:solidFill>
              </a:rPr>
              <a:t>. </a:t>
            </a:r>
            <a:r>
              <a:rPr lang="pt-BR" dirty="0"/>
              <a:t>Isso significa que o arquivo </a:t>
            </a:r>
            <a:r>
              <a:rPr lang="pt-BR" b="1" dirty="0">
                <a:solidFill>
                  <a:srgbClr val="045ABD"/>
                </a:solidFill>
              </a:rPr>
              <a:t>pode não existir.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33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099253D-8455-44E5-9115-059624AD8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250" y="2347119"/>
            <a:ext cx="8191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1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076FD77-A6E7-4A0C-A545-4EE64B35C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185" y="2537178"/>
            <a:ext cx="9442846" cy="203482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O Arquivo Existe?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89894"/>
            <a:ext cx="11238614" cy="4667250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pt-BR" dirty="0"/>
              <a:t>Vamos utilizar a opção </a:t>
            </a:r>
            <a:r>
              <a:rPr lang="pt-BR" b="1" i="1" dirty="0">
                <a:solidFill>
                  <a:srgbClr val="045ABD"/>
                </a:solidFill>
              </a:rPr>
              <a:t>Surround </a:t>
            </a:r>
            <a:r>
              <a:rPr lang="pt-BR" b="1" i="1" dirty="0" err="1">
                <a:solidFill>
                  <a:srgbClr val="045ABD"/>
                </a:solidFill>
              </a:rPr>
              <a:t>with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try</a:t>
            </a:r>
            <a:r>
              <a:rPr lang="pt-BR" b="1" i="1" dirty="0">
                <a:solidFill>
                  <a:srgbClr val="045ABD"/>
                </a:solidFill>
              </a:rPr>
              <a:t>/catch</a:t>
            </a:r>
            <a:r>
              <a:rPr lang="pt-BR" dirty="0">
                <a:solidFill>
                  <a:srgbClr val="045ABD"/>
                </a:solidFill>
              </a:rPr>
              <a:t>.</a:t>
            </a:r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r>
              <a:rPr lang="pt-BR" dirty="0"/>
              <a:t>A IDE já colocou </a:t>
            </a:r>
            <a:r>
              <a:rPr lang="pt-BR" b="1" dirty="0">
                <a:solidFill>
                  <a:srgbClr val="045ABD"/>
                </a:solidFill>
              </a:rPr>
              <a:t>o</a:t>
            </a:r>
            <a:r>
              <a:rPr lang="pt-BR" dirty="0"/>
              <a:t> </a:t>
            </a:r>
            <a:r>
              <a:rPr lang="pt-BR" b="1" i="1" dirty="0" err="1">
                <a:solidFill>
                  <a:srgbClr val="045ABD"/>
                </a:solidFill>
              </a:rPr>
              <a:t>try</a:t>
            </a:r>
            <a:r>
              <a:rPr lang="pt-BR" b="1" i="1" dirty="0">
                <a:solidFill>
                  <a:srgbClr val="045ABD"/>
                </a:solidFill>
              </a:rPr>
              <a:t>/catch</a:t>
            </a:r>
            <a:r>
              <a:rPr lang="pt-BR" b="1" i="1" dirty="0"/>
              <a:t> </a:t>
            </a:r>
            <a:r>
              <a:rPr lang="pt-BR" dirty="0"/>
              <a:t>para nós. E se acontecer a exceção </a:t>
            </a:r>
            <a:r>
              <a:rPr lang="pt-BR" b="1" i="1" dirty="0" err="1">
                <a:solidFill>
                  <a:srgbClr val="045ABD"/>
                </a:solidFill>
              </a:rPr>
              <a:t>FileNotFoundException</a:t>
            </a:r>
            <a:r>
              <a:rPr lang="pt-BR" b="1" i="1" dirty="0"/>
              <a:t> </a:t>
            </a:r>
            <a:r>
              <a:rPr lang="pt-BR" dirty="0"/>
              <a:t> o código que está dentro do </a:t>
            </a:r>
            <a:r>
              <a:rPr lang="pt-BR" b="1" i="1" dirty="0">
                <a:solidFill>
                  <a:srgbClr val="045ABD"/>
                </a:solidFill>
              </a:rPr>
              <a:t>catch</a:t>
            </a:r>
            <a:r>
              <a:rPr lang="pt-BR" b="1" i="1" dirty="0"/>
              <a:t> </a:t>
            </a:r>
            <a:r>
              <a:rPr lang="pt-BR" dirty="0"/>
              <a:t>será executado.</a:t>
            </a:r>
          </a:p>
          <a:p>
            <a:pPr>
              <a:buBlip>
                <a:blip r:embed="rId4"/>
              </a:buBlip>
            </a:pPr>
            <a:r>
              <a:rPr lang="pt-BR" dirty="0"/>
              <a:t>Nesse exemplo estamos apenas imprimindo o erro.</a:t>
            </a:r>
          </a:p>
          <a:p>
            <a:pPr>
              <a:buBlip>
                <a:blip r:embed="rId4"/>
              </a:buBlip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34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2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O Arquivo Não Existe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75891"/>
            <a:ext cx="11238614" cy="658195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Vamos executar o código abaixo e ver a saída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35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7CDBEC1-1724-4F5A-B87B-425EDCE8B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225" y="1944689"/>
            <a:ext cx="8591550" cy="26003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6A6989C-9175-4B4B-93F3-7B6024EB1F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988"/>
          <a:stretch/>
        </p:blipFill>
        <p:spPr>
          <a:xfrm>
            <a:off x="257175" y="4491038"/>
            <a:ext cx="11677650" cy="183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06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O Arquivo Não Existe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6211" y="1646238"/>
            <a:ext cx="11238614" cy="4382029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Ao executar o código, uma mensagem de erro foi impressa (a </a:t>
            </a:r>
            <a:r>
              <a:rPr lang="pt-BR" b="1" i="1" dirty="0" err="1">
                <a:solidFill>
                  <a:srgbClr val="045ABD"/>
                </a:solidFill>
              </a:rPr>
              <a:t>stacktrace</a:t>
            </a:r>
            <a:r>
              <a:rPr lang="pt-BR" dirty="0"/>
              <a:t>) informando que o arquivo não foi localizado. Por isso a </a:t>
            </a:r>
            <a:r>
              <a:rPr lang="pt-BR" b="1" i="1" dirty="0">
                <a:solidFill>
                  <a:srgbClr val="045ABD"/>
                </a:solidFill>
              </a:rPr>
              <a:t>exceção</a:t>
            </a:r>
            <a:r>
              <a:rPr lang="pt-BR" b="1" i="1" dirty="0"/>
              <a:t> </a:t>
            </a:r>
            <a:r>
              <a:rPr lang="pt-BR" dirty="0"/>
              <a:t>foi lançada.</a:t>
            </a:r>
          </a:p>
          <a:p>
            <a:pPr>
              <a:buBlip>
                <a:blip r:embed="rId3"/>
              </a:buBlip>
            </a:pPr>
            <a:r>
              <a:rPr lang="pt-BR" dirty="0"/>
              <a:t>Mas como ela foi tratada através do </a:t>
            </a:r>
            <a:r>
              <a:rPr lang="pt-BR" b="1" i="1" dirty="0" err="1">
                <a:solidFill>
                  <a:srgbClr val="045ABD"/>
                </a:solidFill>
              </a:rPr>
              <a:t>try</a:t>
            </a:r>
            <a:r>
              <a:rPr lang="pt-BR" b="1" i="1" dirty="0">
                <a:solidFill>
                  <a:srgbClr val="045ABD"/>
                </a:solidFill>
              </a:rPr>
              <a:t>/catch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b="1" dirty="0">
                <a:solidFill>
                  <a:srgbClr val="045ABD"/>
                </a:solidFill>
              </a:rPr>
              <a:t>o programa não é interrompido de forma abrupta. </a:t>
            </a:r>
            <a:r>
              <a:rPr lang="pt-BR" dirty="0"/>
              <a:t>Observe que a mensagem “Depois de tentar abrir o arquivo” também foi impressa. Isso reforça que o programa </a:t>
            </a:r>
            <a:r>
              <a:rPr lang="pt-BR" b="1" i="1" dirty="0">
                <a:solidFill>
                  <a:srgbClr val="045ABD"/>
                </a:solidFill>
              </a:rPr>
              <a:t>tratou</a:t>
            </a:r>
            <a:r>
              <a:rPr lang="pt-BR" b="1" i="1" dirty="0"/>
              <a:t> </a:t>
            </a:r>
            <a:r>
              <a:rPr lang="pt-BR" dirty="0"/>
              <a:t>a </a:t>
            </a:r>
            <a:r>
              <a:rPr lang="pt-BR" b="1" i="1" dirty="0">
                <a:solidFill>
                  <a:srgbClr val="045ABD"/>
                </a:solidFill>
              </a:rPr>
              <a:t>exceção</a:t>
            </a:r>
            <a:r>
              <a:rPr lang="pt-BR" dirty="0"/>
              <a:t> </a:t>
            </a:r>
            <a:r>
              <a:rPr lang="pt-BR" b="1" dirty="0">
                <a:solidFill>
                  <a:srgbClr val="045ABD"/>
                </a:solidFill>
              </a:rPr>
              <a:t>pois continuou sua execução.</a:t>
            </a:r>
          </a:p>
          <a:p>
            <a:pPr>
              <a:buBlip>
                <a:blip r:embed="rId3"/>
              </a:buBlip>
            </a:pPr>
            <a:r>
              <a:rPr lang="pt-BR" dirty="0"/>
              <a:t>Naturalmente para uma aplicação final, colocaríamos uma mensagem mais elegante dentro do bloco </a:t>
            </a:r>
            <a:r>
              <a:rPr lang="pt-BR" b="1" i="1" dirty="0">
                <a:solidFill>
                  <a:srgbClr val="045ABD"/>
                </a:solidFill>
              </a:rPr>
              <a:t>catch</a:t>
            </a:r>
            <a:r>
              <a:rPr lang="pt-BR" dirty="0"/>
              <a:t> para apresentar ao usuário. Por exemplo, considerando a classe Conta, podemos informar que o saldo é insuficiente.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36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4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Jogando o Erro para o Outro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6211" y="1646238"/>
            <a:ext cx="11238614" cy="4382029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Vamos tentar a outra opção que a IDE forneceu </a:t>
            </a:r>
            <a:r>
              <a:rPr lang="pt-BR" dirty="0">
                <a:solidFill>
                  <a:srgbClr val="045ABD"/>
                </a:solidFill>
              </a:rPr>
              <a:t>“</a:t>
            </a:r>
            <a:r>
              <a:rPr lang="pt-BR" b="1" i="1" dirty="0" err="1">
                <a:solidFill>
                  <a:srgbClr val="045ABD"/>
                </a:solidFill>
              </a:rPr>
              <a:t>Add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throws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declaration</a:t>
            </a:r>
            <a:r>
              <a:rPr lang="pt-BR" dirty="0">
                <a:solidFill>
                  <a:srgbClr val="045ABD"/>
                </a:solidFill>
              </a:rPr>
              <a:t>” </a:t>
            </a:r>
            <a:r>
              <a:rPr lang="pt-BR" dirty="0"/>
              <a:t>ou então </a:t>
            </a:r>
            <a:r>
              <a:rPr lang="pt-BR" b="1" i="1" dirty="0">
                <a:solidFill>
                  <a:srgbClr val="045ABD"/>
                </a:solidFill>
              </a:rPr>
              <a:t>“</a:t>
            </a:r>
            <a:r>
              <a:rPr lang="pt-BR" b="1" i="1" dirty="0" err="1">
                <a:solidFill>
                  <a:srgbClr val="045ABD"/>
                </a:solidFill>
              </a:rPr>
              <a:t>Add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exception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to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method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signature</a:t>
            </a:r>
            <a:r>
              <a:rPr lang="pt-BR" b="1" i="1" dirty="0">
                <a:solidFill>
                  <a:srgbClr val="045ABD"/>
                </a:solidFill>
              </a:rPr>
              <a:t>”.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r>
              <a:rPr lang="pt-BR" dirty="0"/>
              <a:t>Observe que ao lado do método </a:t>
            </a:r>
            <a:r>
              <a:rPr lang="pt-BR" b="1" i="1" dirty="0" err="1">
                <a:solidFill>
                  <a:srgbClr val="045ABD"/>
                </a:solidFill>
              </a:rPr>
              <a:t>main</a:t>
            </a:r>
            <a:r>
              <a:rPr lang="pt-BR" b="1" i="1" dirty="0">
                <a:solidFill>
                  <a:srgbClr val="045ABD"/>
                </a:solidFill>
              </a:rPr>
              <a:t>()</a:t>
            </a:r>
            <a:r>
              <a:rPr lang="pt-BR" i="1" dirty="0">
                <a:solidFill>
                  <a:srgbClr val="045ABD"/>
                </a:solidFill>
              </a:rPr>
              <a:t> </a:t>
            </a:r>
            <a:r>
              <a:rPr lang="pt-BR" dirty="0"/>
              <a:t>surgiu o código </a:t>
            </a:r>
            <a:r>
              <a:rPr lang="pt-BR" dirty="0">
                <a:solidFill>
                  <a:srgbClr val="045ABD"/>
                </a:solidFill>
              </a:rPr>
              <a:t>“</a:t>
            </a:r>
            <a:r>
              <a:rPr lang="pt-BR" b="1" i="1" dirty="0" err="1">
                <a:solidFill>
                  <a:srgbClr val="045ABD"/>
                </a:solidFill>
              </a:rPr>
              <a:t>throws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FileNotFoundException</a:t>
            </a:r>
            <a:r>
              <a:rPr lang="pt-BR" dirty="0">
                <a:solidFill>
                  <a:srgbClr val="045ABD"/>
                </a:solidFill>
              </a:rPr>
              <a:t>”.</a:t>
            </a:r>
          </a:p>
          <a:p>
            <a:pPr>
              <a:buBlip>
                <a:blip r:embed="rId3"/>
              </a:buBlip>
            </a:pPr>
            <a:r>
              <a:rPr lang="pt-BR" dirty="0"/>
              <a:t>Isso significa que </a:t>
            </a:r>
            <a:r>
              <a:rPr lang="pt-BR" b="1" dirty="0">
                <a:solidFill>
                  <a:srgbClr val="045ABD"/>
                </a:solidFill>
              </a:rPr>
              <a:t>quem invoca o método </a:t>
            </a:r>
            <a:r>
              <a:rPr lang="pt-BR" b="1" i="1" dirty="0" err="1">
                <a:solidFill>
                  <a:srgbClr val="045ABD"/>
                </a:solidFill>
              </a:rPr>
              <a:t>main</a:t>
            </a:r>
            <a:r>
              <a:rPr lang="pt-BR" b="1" dirty="0">
                <a:solidFill>
                  <a:srgbClr val="045ABD"/>
                </a:solidFill>
              </a:rPr>
              <a:t>() será obrigado a tratar essa exceção.</a:t>
            </a:r>
          </a:p>
          <a:p>
            <a:pPr>
              <a:buBlip>
                <a:blip r:embed="rId3"/>
              </a:buBlip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37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8D9859F-334C-4CE3-B0BE-245BB475B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11" y="2533915"/>
            <a:ext cx="11148923" cy="132556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829967A-ADA5-461F-BBA1-02C83699A3D3}"/>
              </a:ext>
            </a:extLst>
          </p:cNvPr>
          <p:cNvSpPr/>
          <p:nvPr/>
        </p:nvSpPr>
        <p:spPr>
          <a:xfrm>
            <a:off x="6716889" y="2622622"/>
            <a:ext cx="4459111" cy="533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0883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Jogando o Erro para o Outro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6211" y="1646238"/>
            <a:ext cx="11238614" cy="4382029"/>
          </a:xfrm>
        </p:spPr>
        <p:txBody>
          <a:bodyPr>
            <a:normAutofit lnSpcReduction="10000"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Dentro do método </a:t>
            </a:r>
            <a:r>
              <a:rPr lang="pt-BR" b="1" i="1" dirty="0" err="1">
                <a:solidFill>
                  <a:srgbClr val="045ABD"/>
                </a:solidFill>
              </a:rPr>
              <a:t>main</a:t>
            </a:r>
            <a:r>
              <a:rPr lang="pt-BR" b="1" i="1" dirty="0">
                <a:solidFill>
                  <a:srgbClr val="045ABD"/>
                </a:solidFill>
              </a:rPr>
              <a:t>()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/>
              <a:t>temos um código que tenta abrir um arquivo, e portanto precisa </a:t>
            </a:r>
            <a:r>
              <a:rPr lang="pt-BR" b="1" i="1" dirty="0">
                <a:solidFill>
                  <a:srgbClr val="045ABD"/>
                </a:solidFill>
              </a:rPr>
              <a:t>obrigatoriamente</a:t>
            </a:r>
            <a:r>
              <a:rPr lang="pt-BR" b="1" i="1" dirty="0"/>
              <a:t> </a:t>
            </a:r>
            <a:r>
              <a:rPr lang="pt-BR" dirty="0"/>
              <a:t>tratar uma </a:t>
            </a:r>
            <a:r>
              <a:rPr lang="pt-BR" b="1" i="1" dirty="0" err="1">
                <a:solidFill>
                  <a:srgbClr val="045ABD"/>
                </a:solidFill>
              </a:rPr>
              <a:t>checked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exception</a:t>
            </a:r>
            <a:r>
              <a:rPr lang="pt-BR" dirty="0">
                <a:solidFill>
                  <a:srgbClr val="045ABD"/>
                </a:solidFill>
              </a:rPr>
              <a:t>. </a:t>
            </a:r>
          </a:p>
          <a:p>
            <a:pPr>
              <a:buBlip>
                <a:blip r:embed="rId3"/>
              </a:buBlip>
            </a:pPr>
            <a:r>
              <a:rPr lang="pt-BR" dirty="0"/>
              <a:t>De fato essa exceção necessita ser tratada </a:t>
            </a:r>
            <a:r>
              <a:rPr lang="pt-BR" b="1" i="1" dirty="0">
                <a:solidFill>
                  <a:srgbClr val="045ABD"/>
                </a:solidFill>
              </a:rPr>
              <a:t>obrigatoriamente</a:t>
            </a:r>
            <a:r>
              <a:rPr lang="pt-BR" dirty="0"/>
              <a:t>. Mas podemos simplesmente delegar isso para </a:t>
            </a:r>
            <a:r>
              <a:rPr lang="pt-BR" b="1" i="1" dirty="0">
                <a:solidFill>
                  <a:srgbClr val="045ABD"/>
                </a:solidFill>
              </a:rPr>
              <a:t>quem nos invoca</a:t>
            </a:r>
            <a:r>
              <a:rPr lang="pt-BR" dirty="0"/>
              <a:t>. Ou seja, </a:t>
            </a:r>
            <a:r>
              <a:rPr lang="pt-BR" b="1" i="1" dirty="0">
                <a:solidFill>
                  <a:srgbClr val="045ABD"/>
                </a:solidFill>
              </a:rPr>
              <a:t>alguém será obrigado a tratar isso</a:t>
            </a:r>
            <a:r>
              <a:rPr lang="pt-BR" dirty="0">
                <a:solidFill>
                  <a:srgbClr val="045ABD"/>
                </a:solidFill>
              </a:rPr>
              <a:t>. </a:t>
            </a:r>
            <a:r>
              <a:rPr lang="pt-BR" dirty="0"/>
              <a:t>Mas quem?</a:t>
            </a:r>
          </a:p>
          <a:p>
            <a:pPr>
              <a:buBlip>
                <a:blip r:embed="rId3"/>
              </a:buBlip>
            </a:pPr>
            <a:r>
              <a:rPr lang="pt-BR" dirty="0"/>
              <a:t>O método </a:t>
            </a:r>
            <a:r>
              <a:rPr lang="pt-BR" b="1" i="1" dirty="0">
                <a:solidFill>
                  <a:srgbClr val="045ABD"/>
                </a:solidFill>
              </a:rPr>
              <a:t>que invoca </a:t>
            </a:r>
            <a:r>
              <a:rPr lang="pt-BR" dirty="0"/>
              <a:t>o método que pode lançar </a:t>
            </a:r>
            <a:r>
              <a:rPr lang="pt-BR" dirty="0">
                <a:solidFill>
                  <a:srgbClr val="045ABD"/>
                </a:solidFill>
              </a:rPr>
              <a:t>(</a:t>
            </a:r>
            <a:r>
              <a:rPr lang="pt-BR" b="1" i="1" dirty="0" err="1">
                <a:solidFill>
                  <a:srgbClr val="045ABD"/>
                </a:solidFill>
              </a:rPr>
              <a:t>throws</a:t>
            </a:r>
            <a:r>
              <a:rPr lang="pt-BR" dirty="0">
                <a:solidFill>
                  <a:srgbClr val="045ABD"/>
                </a:solidFill>
              </a:rPr>
              <a:t>) </a:t>
            </a:r>
            <a:r>
              <a:rPr lang="pt-BR" dirty="0"/>
              <a:t>a exceção deverá então tratá-la. Ou ele pode, por sua vez, também delegar para quem o invoca. E assim por diante, até chegar na </a:t>
            </a:r>
            <a:r>
              <a:rPr lang="pt-BR" b="1" i="1" dirty="0" err="1">
                <a:solidFill>
                  <a:srgbClr val="045ABD"/>
                </a:solidFill>
              </a:rPr>
              <a:t>main</a:t>
            </a:r>
            <a:r>
              <a:rPr lang="pt-BR" b="1" i="1" dirty="0">
                <a:solidFill>
                  <a:srgbClr val="045ABD"/>
                </a:solidFill>
              </a:rPr>
              <a:t>().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b="1" dirty="0">
                <a:solidFill>
                  <a:srgbClr val="045ABD"/>
                </a:solidFill>
              </a:rPr>
              <a:t>Todos correndo da responsabilidade de tratar.</a:t>
            </a:r>
          </a:p>
          <a:p>
            <a:pPr>
              <a:buBlip>
                <a:blip r:embed="rId3"/>
              </a:buBlip>
            </a:pPr>
            <a:r>
              <a:rPr lang="pt-BR" dirty="0"/>
              <a:t>Porém essa é a melhor opção? Ficar simplesmente delegando para outros métodos?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38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5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Jogando o Erro para o Outro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6211" y="1646238"/>
            <a:ext cx="11238614" cy="4665662"/>
          </a:xfrm>
        </p:spPr>
        <p:txBody>
          <a:bodyPr>
            <a:normAutofit lnSpcReduction="10000"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A princípio pode parecer tentador simplesmente </a:t>
            </a:r>
            <a:r>
              <a:rPr lang="pt-BR" b="1" i="1" dirty="0">
                <a:solidFill>
                  <a:srgbClr val="045ABD"/>
                </a:solidFill>
              </a:rPr>
              <a:t>delegar</a:t>
            </a:r>
            <a:r>
              <a:rPr lang="pt-BR" b="1" i="1" dirty="0"/>
              <a:t> </a:t>
            </a:r>
            <a:r>
              <a:rPr lang="pt-BR" dirty="0"/>
              <a:t>a exceção para </a:t>
            </a:r>
            <a:r>
              <a:rPr lang="pt-BR" b="1" i="1" dirty="0">
                <a:solidFill>
                  <a:srgbClr val="045ABD"/>
                </a:solidFill>
              </a:rPr>
              <a:t>quem invoca</a:t>
            </a:r>
            <a:r>
              <a:rPr lang="pt-BR" b="1" i="1" dirty="0"/>
              <a:t> </a:t>
            </a:r>
            <a:r>
              <a:rPr lang="pt-BR" dirty="0"/>
              <a:t>através do </a:t>
            </a:r>
            <a:r>
              <a:rPr lang="pt-BR" b="1" i="1" dirty="0" err="1">
                <a:solidFill>
                  <a:srgbClr val="045ABD"/>
                </a:solidFill>
              </a:rPr>
              <a:t>throws</a:t>
            </a:r>
            <a:r>
              <a:rPr lang="pt-BR" dirty="0"/>
              <a:t>. Mas, normalmente, quem deveria tratar o erro seria </a:t>
            </a:r>
            <a:r>
              <a:rPr lang="pt-BR" b="1" dirty="0">
                <a:solidFill>
                  <a:srgbClr val="045ABD"/>
                </a:solidFill>
              </a:rPr>
              <a:t>quem está tentando executar a operação.</a:t>
            </a:r>
          </a:p>
          <a:p>
            <a:pPr>
              <a:buBlip>
                <a:blip r:embed="rId3"/>
              </a:buBlip>
            </a:pPr>
            <a:r>
              <a:rPr lang="pt-BR" dirty="0"/>
              <a:t>Quem tenta abrir um arquivo </a:t>
            </a:r>
            <a:r>
              <a:rPr lang="pt-BR" b="1" i="1" dirty="0">
                <a:solidFill>
                  <a:srgbClr val="045ABD"/>
                </a:solidFill>
              </a:rPr>
              <a:t>deveria saber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/>
              <a:t>como lidar com um problema na leitura. </a:t>
            </a:r>
          </a:p>
          <a:p>
            <a:pPr>
              <a:buBlip>
                <a:blip r:embed="rId3"/>
              </a:buBlip>
            </a:pPr>
            <a:r>
              <a:rPr lang="pt-BR" dirty="0"/>
              <a:t>Quem chamou esse método no começo do programa </a:t>
            </a:r>
            <a:r>
              <a:rPr lang="pt-BR" b="1" dirty="0">
                <a:solidFill>
                  <a:srgbClr val="045ABD"/>
                </a:solidFill>
              </a:rPr>
              <a:t>pode não saber</a:t>
            </a:r>
            <a:r>
              <a:rPr lang="pt-BR" dirty="0"/>
              <a:t> ou, pior ainda, tentar abrir cinco arquivos diferentes e não saber qual deles teve um problema!</a:t>
            </a:r>
          </a:p>
          <a:p>
            <a:pPr>
              <a:buBlip>
                <a:blip r:embed="rId3"/>
              </a:buBlip>
            </a:pPr>
            <a:r>
              <a:rPr lang="pt-BR" dirty="0"/>
              <a:t>Um caso óbvio para não usar o </a:t>
            </a:r>
            <a:r>
              <a:rPr lang="pt-BR" b="1" i="1" dirty="0" err="1">
                <a:solidFill>
                  <a:srgbClr val="045ABD"/>
                </a:solidFill>
              </a:rPr>
              <a:t>throws</a:t>
            </a:r>
            <a:r>
              <a:rPr lang="pt-BR" b="1" i="1" dirty="0"/>
              <a:t> </a:t>
            </a:r>
            <a:r>
              <a:rPr lang="pt-BR" dirty="0"/>
              <a:t>é no método </a:t>
            </a:r>
            <a:r>
              <a:rPr lang="pt-BR" b="1" i="1" dirty="0" err="1">
                <a:solidFill>
                  <a:srgbClr val="045ABD"/>
                </a:solidFill>
              </a:rPr>
              <a:t>main</a:t>
            </a:r>
            <a:r>
              <a:rPr lang="pt-BR" b="1" i="1" dirty="0">
                <a:solidFill>
                  <a:srgbClr val="045ABD"/>
                </a:solidFill>
              </a:rPr>
              <a:t>(). </a:t>
            </a:r>
            <a:r>
              <a:rPr lang="pt-BR" dirty="0"/>
              <a:t>Pois quem o chama é a própria JVM. Assim ela jamais será tratada e o programa será interrompido.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39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7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D7DE9CA5-0E87-48A9-84E9-809824987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270" y="358296"/>
            <a:ext cx="7156330" cy="5036780"/>
          </a:xfrm>
          <a:prstGeom prst="rect">
            <a:avLst/>
          </a:prstGeom>
        </p:spPr>
      </p:pic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8CC95838-8D3F-4021-B9B6-926C8CD48A32}"/>
              </a:ext>
            </a:extLst>
          </p:cNvPr>
          <p:cNvSpPr/>
          <p:nvPr/>
        </p:nvSpPr>
        <p:spPr>
          <a:xfrm>
            <a:off x="2001328" y="4219442"/>
            <a:ext cx="5900468" cy="11041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1111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Jogando o Erro para o Outro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6211" y="1646238"/>
            <a:ext cx="11238614" cy="4665662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Um exemplo mais adequado do uso do </a:t>
            </a:r>
            <a:r>
              <a:rPr lang="pt-BR" b="1" i="1" dirty="0" err="1">
                <a:solidFill>
                  <a:srgbClr val="045ABD"/>
                </a:solidFill>
              </a:rPr>
              <a:t>throws</a:t>
            </a:r>
            <a:r>
              <a:rPr lang="pt-BR" b="1" i="1" dirty="0"/>
              <a:t> </a:t>
            </a:r>
            <a:r>
              <a:rPr lang="pt-BR" dirty="0"/>
              <a:t>seria algo como no código abaixo.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40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3E1C1EA-6483-4901-BA64-4F16B70AC4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7830" y="2625725"/>
            <a:ext cx="8715375" cy="36861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CD2FAE0-CDC7-459B-85BC-017E39695946}"/>
              </a:ext>
            </a:extLst>
          </p:cNvPr>
          <p:cNvSpPr/>
          <p:nvPr/>
        </p:nvSpPr>
        <p:spPr>
          <a:xfrm>
            <a:off x="2427112" y="3162299"/>
            <a:ext cx="4594577" cy="14209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E5BB570-4C42-4DAD-8A29-54DF34713150}"/>
              </a:ext>
            </a:extLst>
          </p:cNvPr>
          <p:cNvSpPr/>
          <p:nvPr/>
        </p:nvSpPr>
        <p:spPr>
          <a:xfrm>
            <a:off x="5639593" y="5000977"/>
            <a:ext cx="3989829" cy="3499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809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Jogando o Erro para o Outro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6211" y="1646238"/>
            <a:ext cx="11238614" cy="4665662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Observe que o </a:t>
            </a:r>
            <a:r>
              <a:rPr lang="pt-BR" b="1" i="1" dirty="0">
                <a:solidFill>
                  <a:srgbClr val="045ABD"/>
                </a:solidFill>
              </a:rPr>
              <a:t>metodo1()</a:t>
            </a:r>
            <a:r>
              <a:rPr lang="pt-BR" b="1" i="1" dirty="0"/>
              <a:t> </a:t>
            </a:r>
            <a:r>
              <a:rPr lang="pt-BR" dirty="0"/>
              <a:t>tenta abrir um arquivo. Ele é </a:t>
            </a:r>
            <a:r>
              <a:rPr lang="pt-BR" b="1" i="1" dirty="0">
                <a:solidFill>
                  <a:srgbClr val="045ABD"/>
                </a:solidFill>
              </a:rPr>
              <a:t>obrigado</a:t>
            </a:r>
            <a:r>
              <a:rPr lang="pt-BR" b="1" i="1" dirty="0"/>
              <a:t> </a:t>
            </a:r>
            <a:r>
              <a:rPr lang="pt-BR" dirty="0"/>
              <a:t>a tratar essa chamada. Ou através do </a:t>
            </a:r>
            <a:r>
              <a:rPr lang="pt-BR" b="1" i="1" dirty="0" err="1">
                <a:solidFill>
                  <a:srgbClr val="045ABD"/>
                </a:solidFill>
              </a:rPr>
              <a:t>try</a:t>
            </a:r>
            <a:r>
              <a:rPr lang="pt-BR" b="1" i="1" dirty="0">
                <a:solidFill>
                  <a:srgbClr val="045ABD"/>
                </a:solidFill>
              </a:rPr>
              <a:t>/catch</a:t>
            </a:r>
            <a:r>
              <a:rPr lang="pt-BR" b="1" i="1" dirty="0"/>
              <a:t> </a:t>
            </a:r>
            <a:r>
              <a:rPr lang="pt-BR" dirty="0"/>
              <a:t>ou </a:t>
            </a:r>
            <a:r>
              <a:rPr lang="pt-BR" b="1" i="1" dirty="0">
                <a:solidFill>
                  <a:srgbClr val="045ABD"/>
                </a:solidFill>
              </a:rPr>
              <a:t>delegando</a:t>
            </a:r>
            <a:r>
              <a:rPr lang="pt-BR" b="1" i="1" dirty="0"/>
              <a:t> </a:t>
            </a:r>
            <a:r>
              <a:rPr lang="pt-BR" dirty="0"/>
              <a:t>através do </a:t>
            </a:r>
            <a:r>
              <a:rPr lang="pt-BR" b="1" i="1" dirty="0" err="1">
                <a:solidFill>
                  <a:srgbClr val="045ABD"/>
                </a:solidFill>
              </a:rPr>
              <a:t>throws</a:t>
            </a:r>
            <a:r>
              <a:rPr lang="pt-BR" b="1" i="1" dirty="0">
                <a:solidFill>
                  <a:srgbClr val="045ABD"/>
                </a:solidFill>
              </a:rPr>
              <a:t>.</a:t>
            </a:r>
            <a:endParaRPr lang="pt-BR" dirty="0">
              <a:solidFill>
                <a:srgbClr val="045ABD"/>
              </a:solidFill>
            </a:endParaRPr>
          </a:p>
          <a:p>
            <a:pPr>
              <a:buBlip>
                <a:blip r:embed="rId3"/>
              </a:buBlip>
            </a:pPr>
            <a:r>
              <a:rPr lang="pt-BR" dirty="0"/>
              <a:t>Optando pelo </a:t>
            </a:r>
            <a:r>
              <a:rPr lang="pt-BR" b="1" i="1" dirty="0" err="1">
                <a:solidFill>
                  <a:srgbClr val="045ABD"/>
                </a:solidFill>
              </a:rPr>
              <a:t>throws</a:t>
            </a:r>
            <a:r>
              <a:rPr lang="pt-BR" b="1" i="1" dirty="0">
                <a:solidFill>
                  <a:srgbClr val="045ABD"/>
                </a:solidFill>
              </a:rPr>
              <a:t>,</a:t>
            </a:r>
            <a:r>
              <a:rPr lang="pt-BR" b="1" i="1" dirty="0"/>
              <a:t> </a:t>
            </a:r>
            <a:r>
              <a:rPr lang="pt-BR" dirty="0"/>
              <a:t>quem invoca o </a:t>
            </a:r>
            <a:r>
              <a:rPr lang="pt-BR" b="1" i="1" dirty="0">
                <a:solidFill>
                  <a:srgbClr val="045ABD"/>
                </a:solidFill>
              </a:rPr>
              <a:t>metodo1() </a:t>
            </a:r>
            <a:r>
              <a:rPr lang="pt-BR" dirty="0"/>
              <a:t>deverá obrigatoriamente tratar essa possível </a:t>
            </a:r>
            <a:r>
              <a:rPr lang="pt-BR" b="1" i="1" dirty="0">
                <a:solidFill>
                  <a:srgbClr val="045ABD"/>
                </a:solidFill>
              </a:rPr>
              <a:t>exceção</a:t>
            </a:r>
            <a:r>
              <a:rPr lang="pt-BR" b="1" i="1" dirty="0"/>
              <a:t> </a:t>
            </a:r>
            <a:r>
              <a:rPr lang="pt-BR" dirty="0"/>
              <a:t>através do </a:t>
            </a:r>
            <a:r>
              <a:rPr lang="pt-BR" b="1" i="1" dirty="0" err="1">
                <a:solidFill>
                  <a:srgbClr val="045ABD"/>
                </a:solidFill>
              </a:rPr>
              <a:t>try</a:t>
            </a:r>
            <a:r>
              <a:rPr lang="pt-BR" b="1" i="1" dirty="0">
                <a:solidFill>
                  <a:srgbClr val="045ABD"/>
                </a:solidFill>
              </a:rPr>
              <a:t>/catch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/>
              <a:t>ou ainda, </a:t>
            </a:r>
            <a:r>
              <a:rPr lang="pt-BR" b="1" i="1" dirty="0">
                <a:solidFill>
                  <a:srgbClr val="045ABD"/>
                </a:solidFill>
              </a:rPr>
              <a:t>delegando</a:t>
            </a:r>
            <a:r>
              <a:rPr lang="pt-BR" b="1" i="1" dirty="0"/>
              <a:t> </a:t>
            </a:r>
            <a:r>
              <a:rPr lang="pt-BR" dirty="0"/>
              <a:t>para quem invoca o </a:t>
            </a:r>
            <a:r>
              <a:rPr lang="pt-BR" b="1" i="1" dirty="0">
                <a:solidFill>
                  <a:srgbClr val="045ABD"/>
                </a:solidFill>
              </a:rPr>
              <a:t>metodo1().</a:t>
            </a:r>
          </a:p>
          <a:p>
            <a:pPr>
              <a:buBlip>
                <a:blip r:embed="rId3"/>
              </a:buBlip>
            </a:pPr>
            <a:r>
              <a:rPr lang="pt-BR" dirty="0"/>
              <a:t>Mas quem invoca o </a:t>
            </a:r>
            <a:r>
              <a:rPr lang="pt-BR" b="1" i="1" dirty="0">
                <a:solidFill>
                  <a:srgbClr val="045ABD"/>
                </a:solidFill>
              </a:rPr>
              <a:t>metodo1() </a:t>
            </a:r>
            <a:r>
              <a:rPr lang="pt-BR" dirty="0"/>
              <a:t>é o próprio método </a:t>
            </a:r>
            <a:r>
              <a:rPr lang="pt-BR" b="1" i="1" dirty="0" err="1">
                <a:solidFill>
                  <a:srgbClr val="045ABD"/>
                </a:solidFill>
              </a:rPr>
              <a:t>main</a:t>
            </a:r>
            <a:r>
              <a:rPr lang="pt-BR" b="1" i="1" dirty="0">
                <a:solidFill>
                  <a:srgbClr val="045ABD"/>
                </a:solidFill>
              </a:rPr>
              <a:t>(). </a:t>
            </a:r>
            <a:r>
              <a:rPr lang="pt-BR" dirty="0"/>
              <a:t>Assim, não faz sentido utilizar o </a:t>
            </a:r>
            <a:r>
              <a:rPr lang="pt-BR" b="1" i="1" dirty="0" err="1">
                <a:solidFill>
                  <a:srgbClr val="045ABD"/>
                </a:solidFill>
              </a:rPr>
              <a:t>throws</a:t>
            </a:r>
            <a:r>
              <a:rPr lang="pt-BR" b="1" i="1" dirty="0"/>
              <a:t> </a:t>
            </a:r>
            <a:r>
              <a:rPr lang="pt-BR" dirty="0"/>
              <a:t>e a saída é utilizar o </a:t>
            </a:r>
            <a:r>
              <a:rPr lang="pt-BR" b="1" i="1" dirty="0" err="1">
                <a:solidFill>
                  <a:srgbClr val="045ABD"/>
                </a:solidFill>
              </a:rPr>
              <a:t>try</a:t>
            </a:r>
            <a:r>
              <a:rPr lang="pt-BR" b="1" i="1" dirty="0">
                <a:solidFill>
                  <a:srgbClr val="045ABD"/>
                </a:solidFill>
              </a:rPr>
              <a:t>/catch</a:t>
            </a:r>
            <a:r>
              <a:rPr lang="pt-BR" dirty="0">
                <a:solidFill>
                  <a:srgbClr val="045ABD"/>
                </a:solidFill>
              </a:rPr>
              <a:t>.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41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8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 err="1"/>
              <a:t>Checked</a:t>
            </a:r>
            <a:r>
              <a:rPr lang="pt-BR" dirty="0"/>
              <a:t>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Unchecked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6211" y="1646238"/>
            <a:ext cx="11238614" cy="4665662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Um uso muito comum das </a:t>
            </a:r>
            <a:r>
              <a:rPr lang="pt-BR" b="1" i="1" dirty="0" err="1">
                <a:solidFill>
                  <a:srgbClr val="045ABD"/>
                </a:solidFill>
              </a:rPr>
              <a:t>checked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exceptions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dirty="0"/>
              <a:t>é quando queremos tratar situações onde ainda pode ser possível recuperar o erro afim do programa </a:t>
            </a:r>
            <a:r>
              <a:rPr lang="pt-BR" b="1" i="1" dirty="0">
                <a:solidFill>
                  <a:srgbClr val="045ABD"/>
                </a:solidFill>
              </a:rPr>
              <a:t>tentar</a:t>
            </a:r>
            <a:r>
              <a:rPr lang="pt-BR" b="1" i="1" dirty="0"/>
              <a:t> </a:t>
            </a:r>
            <a:r>
              <a:rPr lang="pt-BR" dirty="0"/>
              <a:t>de novo. Ou seja, que o código cliente consiga </a:t>
            </a:r>
            <a:r>
              <a:rPr lang="pt-BR" b="1" i="1" dirty="0">
                <a:solidFill>
                  <a:srgbClr val="045ABD"/>
                </a:solidFill>
              </a:rPr>
              <a:t>recuperar</a:t>
            </a:r>
            <a:r>
              <a:rPr lang="pt-BR" dirty="0">
                <a:solidFill>
                  <a:srgbClr val="045ABD"/>
                </a:solidFill>
              </a:rPr>
              <a:t>.</a:t>
            </a:r>
          </a:p>
          <a:p>
            <a:pPr>
              <a:buBlip>
                <a:blip r:embed="rId3"/>
              </a:buBlip>
            </a:pPr>
            <a:r>
              <a:rPr lang="pt-BR" dirty="0"/>
              <a:t>Um exemplo seria o do “saldo insuficiente”. É esperado que o código que invoca o método </a:t>
            </a:r>
            <a:r>
              <a:rPr lang="pt-BR" b="1" i="1" dirty="0">
                <a:solidFill>
                  <a:srgbClr val="045ABD"/>
                </a:solidFill>
              </a:rPr>
              <a:t>sacar() </a:t>
            </a:r>
            <a:r>
              <a:rPr lang="pt-BR" dirty="0"/>
              <a:t>consiga lidar com o erro e </a:t>
            </a:r>
            <a:r>
              <a:rPr lang="pt-BR" b="1" i="1" dirty="0">
                <a:solidFill>
                  <a:srgbClr val="045ABD"/>
                </a:solidFill>
              </a:rPr>
              <a:t>tentar</a:t>
            </a:r>
            <a:r>
              <a:rPr lang="pt-BR" b="1" i="1" dirty="0"/>
              <a:t> </a:t>
            </a:r>
            <a:r>
              <a:rPr lang="pt-BR" dirty="0"/>
              <a:t>sacar um valor cujo saldo seja suficiente.</a:t>
            </a:r>
          </a:p>
          <a:p>
            <a:pPr>
              <a:buBlip>
                <a:blip r:embed="rId3"/>
              </a:buBlip>
            </a:pPr>
            <a:r>
              <a:rPr lang="pt-BR" dirty="0"/>
              <a:t>Mas ao pensar em um </a:t>
            </a:r>
            <a:r>
              <a:rPr lang="pt-BR" b="1" i="1" dirty="0" err="1">
                <a:solidFill>
                  <a:srgbClr val="045ABD"/>
                </a:solidFill>
              </a:rPr>
              <a:t>NullPointerException</a:t>
            </a:r>
            <a:r>
              <a:rPr lang="pt-BR" b="1" i="1" dirty="0"/>
              <a:t> </a:t>
            </a:r>
            <a:r>
              <a:rPr lang="pt-BR" dirty="0"/>
              <a:t>estamos falando de um objeto nulo, o que pode tornar impossível recuperar isso (depois de ocorrido). Além disso, é algo totalmente inesperado. Por isso ela é uma </a:t>
            </a:r>
            <a:r>
              <a:rPr lang="pt-BR" b="1" i="1" dirty="0" err="1">
                <a:solidFill>
                  <a:srgbClr val="045ABD"/>
                </a:solidFill>
              </a:rPr>
              <a:t>Unchecked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Exception</a:t>
            </a:r>
            <a:r>
              <a:rPr lang="pt-BR" b="1" i="1" dirty="0">
                <a:solidFill>
                  <a:srgbClr val="045ABD"/>
                </a:solidFill>
              </a:rPr>
              <a:t>. </a:t>
            </a:r>
            <a:r>
              <a:rPr lang="pt-BR" dirty="0"/>
              <a:t>São exceções que, provavelmente, não tem como o cliente tentar de novo.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42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7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 err="1"/>
              <a:t>Checked</a:t>
            </a:r>
            <a:r>
              <a:rPr lang="pt-BR" dirty="0"/>
              <a:t>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Unchecked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6211" y="1646238"/>
            <a:ext cx="11238614" cy="4665662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Para concluir, as </a:t>
            </a:r>
            <a:r>
              <a:rPr lang="pt-BR" b="1" i="1" dirty="0" err="1">
                <a:solidFill>
                  <a:srgbClr val="045ABD"/>
                </a:solidFill>
              </a:rPr>
              <a:t>checked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exception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dirty="0"/>
              <a:t>são para erros em </a:t>
            </a:r>
            <a:r>
              <a:rPr lang="pt-BR" b="1" i="1" dirty="0">
                <a:solidFill>
                  <a:srgbClr val="045ABD"/>
                </a:solidFill>
              </a:rPr>
              <a:t>tempo de compilação</a:t>
            </a:r>
            <a:r>
              <a:rPr lang="pt-BR" dirty="0"/>
              <a:t>, isto é, enquanto estamos programando. </a:t>
            </a:r>
            <a:r>
              <a:rPr lang="pt-BR" b="1" dirty="0">
                <a:solidFill>
                  <a:srgbClr val="045ABD"/>
                </a:solidFill>
              </a:rPr>
              <a:t>A própria IDE irá nos alertar.</a:t>
            </a:r>
          </a:p>
          <a:p>
            <a:pPr>
              <a:buBlip>
                <a:blip r:embed="rId3"/>
              </a:buBlip>
            </a:pPr>
            <a:r>
              <a:rPr lang="pt-BR" dirty="0"/>
              <a:t>As </a:t>
            </a:r>
            <a:r>
              <a:rPr lang="pt-BR" b="1" i="1" dirty="0" err="1">
                <a:solidFill>
                  <a:srgbClr val="045ABD"/>
                </a:solidFill>
              </a:rPr>
              <a:t>unchecked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exceptions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/>
              <a:t>são para erros em </a:t>
            </a:r>
            <a:r>
              <a:rPr lang="pt-BR" b="1" i="1" dirty="0">
                <a:solidFill>
                  <a:srgbClr val="045ABD"/>
                </a:solidFill>
              </a:rPr>
              <a:t>tempo de execução</a:t>
            </a:r>
            <a:r>
              <a:rPr lang="pt-BR" b="1" i="1" dirty="0"/>
              <a:t>.</a:t>
            </a:r>
            <a:r>
              <a:rPr lang="pt-BR" dirty="0"/>
              <a:t> Ou seja, são erros lançados apenas durante a execução do programa. Por isso são chamadas também de </a:t>
            </a:r>
            <a:r>
              <a:rPr lang="pt-BR" b="1" i="1" dirty="0" err="1">
                <a:solidFill>
                  <a:srgbClr val="045ABD"/>
                </a:solidFill>
              </a:rPr>
              <a:t>Runtime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Exceptions</a:t>
            </a:r>
            <a:r>
              <a:rPr lang="pt-BR" dirty="0">
                <a:solidFill>
                  <a:srgbClr val="045ABD"/>
                </a:solidFill>
              </a:rPr>
              <a:t>.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43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2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Saldo Insuficiente?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3234" cy="4667250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Considere o método </a:t>
            </a:r>
            <a:r>
              <a:rPr lang="pt-BR" b="1" i="1" dirty="0">
                <a:solidFill>
                  <a:srgbClr val="045ABD"/>
                </a:solidFill>
              </a:rPr>
              <a:t>sacar()</a:t>
            </a:r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r>
              <a:rPr lang="pt-BR" dirty="0"/>
              <a:t>O problema é quem o </a:t>
            </a:r>
            <a:r>
              <a:rPr lang="pt-BR" b="1" i="1" dirty="0">
                <a:solidFill>
                  <a:srgbClr val="045ABD"/>
                </a:solidFill>
              </a:rPr>
              <a:t>invoca</a:t>
            </a:r>
            <a:r>
              <a:rPr lang="pt-BR" dirty="0"/>
              <a:t> pode simplesmente não verificar o retorno.</a:t>
            </a:r>
          </a:p>
          <a:p>
            <a:pPr>
              <a:buBlip>
                <a:blip r:embed="rId3"/>
              </a:buBlip>
            </a:pPr>
            <a:r>
              <a:rPr lang="pt-BR" dirty="0"/>
              <a:t>E isso pode trazer consequências desastrosas, como já visto.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44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6B2BE32-8D79-4047-ADE9-4810A85AD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550" y="2449513"/>
            <a:ext cx="64389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79383" y="267758"/>
            <a:ext cx="11033234" cy="4667250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A primeira opção seria lançar um erro, pois mesmo que o código cliente não faça o teste, </a:t>
            </a:r>
            <a:r>
              <a:rPr lang="pt-BR" b="1" dirty="0">
                <a:solidFill>
                  <a:srgbClr val="045ABD"/>
                </a:solidFill>
              </a:rPr>
              <a:t>o programa será interrompido. Evitando um estado inconsistente.</a:t>
            </a:r>
            <a:r>
              <a:rPr lang="pt-BR" dirty="0"/>
              <a:t> Podemos até deixar o método </a:t>
            </a:r>
            <a:r>
              <a:rPr lang="pt-BR" b="1" i="1" dirty="0" err="1">
                <a:solidFill>
                  <a:srgbClr val="045ABD"/>
                </a:solidFill>
              </a:rPr>
              <a:t>void</a:t>
            </a:r>
            <a:r>
              <a:rPr lang="pt-BR" dirty="0">
                <a:solidFill>
                  <a:srgbClr val="045ABD"/>
                </a:solidFill>
              </a:rPr>
              <a:t>.</a:t>
            </a:r>
          </a:p>
          <a:p>
            <a:pPr>
              <a:buBlip>
                <a:blip r:embed="rId3"/>
              </a:buBlip>
            </a:pPr>
            <a:r>
              <a:rPr lang="pt-BR" dirty="0"/>
              <a:t>Podemos fazer isso lançando uma exceção através do </a:t>
            </a:r>
            <a:r>
              <a:rPr lang="pt-BR" b="1" i="1" dirty="0" err="1">
                <a:solidFill>
                  <a:srgbClr val="045ABD"/>
                </a:solidFill>
              </a:rPr>
              <a:t>throw</a:t>
            </a:r>
            <a:r>
              <a:rPr lang="pt-BR" b="1" i="1" dirty="0">
                <a:solidFill>
                  <a:srgbClr val="045ABD"/>
                </a:solidFill>
              </a:rPr>
              <a:t>.</a:t>
            </a:r>
          </a:p>
          <a:p>
            <a:pPr>
              <a:buBlip>
                <a:blip r:embed="rId3"/>
              </a:buBlip>
            </a:pPr>
            <a:r>
              <a:rPr lang="pt-BR" dirty="0"/>
              <a:t>A palavra chave </a:t>
            </a:r>
            <a:r>
              <a:rPr lang="pt-BR" b="1" dirty="0" err="1">
                <a:solidFill>
                  <a:srgbClr val="045ABD"/>
                </a:solidFill>
              </a:rPr>
              <a:t>throw</a:t>
            </a:r>
            <a:r>
              <a:rPr lang="pt-BR" dirty="0"/>
              <a:t>, lança uma </a:t>
            </a:r>
            <a:r>
              <a:rPr lang="pt-BR" b="1" i="1" dirty="0" err="1">
                <a:solidFill>
                  <a:srgbClr val="045ABD"/>
                </a:solidFill>
              </a:rPr>
              <a:t>Exception</a:t>
            </a:r>
            <a:r>
              <a:rPr lang="pt-BR" dirty="0"/>
              <a:t>. Isto é bem diferente de </a:t>
            </a:r>
            <a:r>
              <a:rPr lang="pt-BR" b="1" i="1" dirty="0" err="1">
                <a:solidFill>
                  <a:srgbClr val="045ABD"/>
                </a:solidFill>
              </a:rPr>
              <a:t>throws</a:t>
            </a:r>
            <a:r>
              <a:rPr lang="pt-BR" b="1" i="1" dirty="0"/>
              <a:t> </a:t>
            </a:r>
            <a:r>
              <a:rPr lang="pt-BR" dirty="0"/>
              <a:t>que apenas avisa da possibilidade daquele método lançar um exceção.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45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8BAA811-B5B9-4388-9068-6771A48A7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325" y="3606094"/>
            <a:ext cx="4705350" cy="2181225"/>
          </a:xfrm>
          <a:prstGeom prst="rect">
            <a:avLst/>
          </a:prstGeom>
        </p:spPr>
      </p:pic>
      <p:pic>
        <p:nvPicPr>
          <p:cNvPr id="12" name="Imagem 11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73A93247-7D43-4BEA-9034-3822A479A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145" y="4339450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9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348" y="358069"/>
            <a:ext cx="11033234" cy="4667250"/>
          </a:xfrm>
        </p:spPr>
        <p:txBody>
          <a:bodyPr>
            <a:normAutofit fontScale="92500" lnSpcReduction="10000"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Se o saldo for insuficiente, o código dentro do </a:t>
            </a:r>
            <a:r>
              <a:rPr lang="pt-BR" b="1" i="1" dirty="0" err="1">
                <a:solidFill>
                  <a:srgbClr val="045ABD"/>
                </a:solidFill>
              </a:rPr>
              <a:t>else</a:t>
            </a:r>
            <a:r>
              <a:rPr lang="pt-BR" b="1" i="1" dirty="0"/>
              <a:t> </a:t>
            </a:r>
            <a:r>
              <a:rPr lang="pt-BR" dirty="0"/>
              <a:t>será executado. E lá estamos lançando uma exceção do tipo </a:t>
            </a:r>
            <a:r>
              <a:rPr lang="pt-BR" b="1" i="1" dirty="0" err="1">
                <a:solidFill>
                  <a:srgbClr val="045ABD"/>
                </a:solidFill>
              </a:rPr>
              <a:t>Runtime</a:t>
            </a:r>
            <a:r>
              <a:rPr lang="pt-BR" dirty="0"/>
              <a:t>. Logo ela não precisa ser tratada.</a:t>
            </a:r>
          </a:p>
          <a:p>
            <a:pPr>
              <a:buBlip>
                <a:blip r:embed="rId3"/>
              </a:buBlip>
            </a:pPr>
            <a:r>
              <a:rPr lang="pt-BR" dirty="0"/>
              <a:t>Vamos testar esse código passando um saldo insuficiente.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r>
              <a:rPr lang="pt-BR" b="1" dirty="0">
                <a:solidFill>
                  <a:srgbClr val="045ABD"/>
                </a:solidFill>
              </a:rPr>
              <a:t>Já tivemos um grande avanço. </a:t>
            </a:r>
            <a:r>
              <a:rPr lang="pt-BR" dirty="0"/>
              <a:t>Pois, ao menos, o código foi interrompido e impediu um erro de ser propagado. </a:t>
            </a:r>
            <a:r>
              <a:rPr lang="pt-BR" b="1" dirty="0">
                <a:solidFill>
                  <a:srgbClr val="045ABD"/>
                </a:solidFill>
              </a:rPr>
              <a:t>Mas a mensagem ficou muito genérica. 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46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B8EE033-3B87-42CF-B487-ECA3BF968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18" y="1931812"/>
            <a:ext cx="5295900" cy="21717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D284025-A37A-4D0F-83D2-F42B65536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736" y="2606324"/>
            <a:ext cx="5726469" cy="8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4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BBCB803-E889-405B-9FCF-9C9C12B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39" y="1865279"/>
            <a:ext cx="5715000" cy="2352675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348" y="358069"/>
            <a:ext cx="11033234" cy="4667250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47</a:t>
            </a:fld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5D4A628-07A6-4FAF-BB5D-7B41053A3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904" y="3931713"/>
            <a:ext cx="6710857" cy="736667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1CCDF01-CCE2-4DE4-ACA1-D35EE3B4090B}"/>
              </a:ext>
            </a:extLst>
          </p:cNvPr>
          <p:cNvSpPr/>
          <p:nvPr/>
        </p:nvSpPr>
        <p:spPr>
          <a:xfrm>
            <a:off x="1731010" y="3266360"/>
            <a:ext cx="4594577" cy="3483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CCD4B17-7143-4300-9573-7C31848B6BA9}"/>
              </a:ext>
            </a:extLst>
          </p:cNvPr>
          <p:cNvSpPr/>
          <p:nvPr/>
        </p:nvSpPr>
        <p:spPr>
          <a:xfrm>
            <a:off x="7595020" y="3892092"/>
            <a:ext cx="3878741" cy="3483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B9AB2326-2C66-4DB8-BBA9-24BE6E7132A8}"/>
              </a:ext>
            </a:extLst>
          </p:cNvPr>
          <p:cNvSpPr txBox="1">
            <a:spLocks/>
          </p:cNvSpPr>
          <p:nvPr/>
        </p:nvSpPr>
        <p:spPr>
          <a:xfrm>
            <a:off x="460539" y="358068"/>
            <a:ext cx="11033234" cy="63634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4"/>
              </a:buBlip>
            </a:pPr>
            <a:r>
              <a:rPr lang="pt-BR" dirty="0"/>
              <a:t>Vamos utilizar a </a:t>
            </a:r>
            <a:r>
              <a:rPr lang="pt-BR" b="1" i="1" dirty="0" err="1">
                <a:solidFill>
                  <a:srgbClr val="045ABD"/>
                </a:solidFill>
              </a:rPr>
              <a:t>IllegalArgumentException</a:t>
            </a:r>
            <a:r>
              <a:rPr lang="pt-BR" b="1" i="1" dirty="0"/>
              <a:t> </a:t>
            </a:r>
            <a:r>
              <a:rPr lang="pt-BR" dirty="0"/>
              <a:t>para sermos um pouco mais específico. Ela diz que algo foi passado como argumento e seu método não recebeu bem.</a:t>
            </a:r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r>
              <a:rPr lang="pt-BR" dirty="0"/>
              <a:t>Ao executarmos o código será lançada a </a:t>
            </a:r>
            <a:r>
              <a:rPr lang="pt-BR" b="1" i="1" dirty="0" err="1">
                <a:solidFill>
                  <a:srgbClr val="045ABD"/>
                </a:solidFill>
              </a:rPr>
              <a:t>IllegalArgumentException</a:t>
            </a:r>
            <a:r>
              <a:rPr lang="pt-BR" dirty="0"/>
              <a:t> e, para o programador familiarizado, ele saberá que algum argumento não foi adequado.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pic>
        <p:nvPicPr>
          <p:cNvPr id="14" name="Imagem 13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581C775D-1090-48B4-A2B5-00A5774167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854" y="141449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4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00994D0-43A4-41F1-9F2E-B2D41EC77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995487"/>
            <a:ext cx="6286500" cy="2867025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348" y="358069"/>
            <a:ext cx="11033234" cy="1056784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48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1CCDF01-CCE2-4DE4-ACA1-D35EE3B4090B}"/>
              </a:ext>
            </a:extLst>
          </p:cNvPr>
          <p:cNvSpPr/>
          <p:nvPr/>
        </p:nvSpPr>
        <p:spPr>
          <a:xfrm>
            <a:off x="3464640" y="3095852"/>
            <a:ext cx="5939004" cy="15100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B9AB2326-2C66-4DB8-BBA9-24BE6E7132A8}"/>
              </a:ext>
            </a:extLst>
          </p:cNvPr>
          <p:cNvSpPr txBox="1">
            <a:spLocks/>
          </p:cNvSpPr>
          <p:nvPr/>
        </p:nvSpPr>
        <p:spPr>
          <a:xfrm>
            <a:off x="460539" y="358068"/>
            <a:ext cx="11033234" cy="5998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4"/>
              </a:buBlip>
            </a:pPr>
            <a:r>
              <a:rPr lang="pt-BR" dirty="0"/>
              <a:t>Dado que é uma </a:t>
            </a:r>
            <a:r>
              <a:rPr lang="pt-BR" b="1" i="1" dirty="0" err="1">
                <a:solidFill>
                  <a:srgbClr val="045ABD"/>
                </a:solidFill>
              </a:rPr>
              <a:t>Unchecked</a:t>
            </a:r>
            <a:r>
              <a:rPr lang="pt-BR" b="1" i="1" dirty="0"/>
              <a:t> </a:t>
            </a:r>
            <a:r>
              <a:rPr lang="pt-BR" b="1" i="1" dirty="0" err="1">
                <a:solidFill>
                  <a:srgbClr val="045ABD"/>
                </a:solidFill>
              </a:rPr>
              <a:t>Exception</a:t>
            </a:r>
            <a:r>
              <a:rPr lang="pt-BR" b="1" i="1" dirty="0"/>
              <a:t> </a:t>
            </a:r>
            <a:r>
              <a:rPr lang="pt-BR" dirty="0"/>
              <a:t>não somos obrigados a trata-la. Mas podemos usar o </a:t>
            </a:r>
            <a:r>
              <a:rPr lang="pt-BR" b="1" i="1" dirty="0" err="1">
                <a:solidFill>
                  <a:srgbClr val="045ABD"/>
                </a:solidFill>
              </a:rPr>
              <a:t>try</a:t>
            </a:r>
            <a:r>
              <a:rPr lang="pt-BR" b="1" i="1" dirty="0">
                <a:solidFill>
                  <a:srgbClr val="045ABD"/>
                </a:solidFill>
              </a:rPr>
              <a:t>/catch 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/>
              <a:t>como já conhecemos.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pic>
        <p:nvPicPr>
          <p:cNvPr id="14" name="Imagem 13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77D4338D-F372-461F-AEFF-4B86CB7CE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758" y="4319550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95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Criando nossa própria Exceção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75733" y="1825625"/>
            <a:ext cx="11616267" cy="4667250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Para sermos mais específicos, podemos criar a nossa própria exceção. Basta herdar da classe </a:t>
            </a:r>
            <a:r>
              <a:rPr lang="pt-BR" b="1" i="1" dirty="0" err="1">
                <a:solidFill>
                  <a:srgbClr val="045ABD"/>
                </a:solidFill>
              </a:rPr>
              <a:t>RuntimeException</a:t>
            </a:r>
            <a:r>
              <a:rPr lang="pt-BR" b="1" i="1" dirty="0">
                <a:solidFill>
                  <a:srgbClr val="045ABD"/>
                </a:solidFill>
              </a:rPr>
              <a:t> (Para ser do tipo </a:t>
            </a:r>
            <a:r>
              <a:rPr lang="pt-BR" b="1" i="1" dirty="0" err="1">
                <a:solidFill>
                  <a:srgbClr val="045ABD"/>
                </a:solidFill>
              </a:rPr>
              <a:t>Unchecked</a:t>
            </a:r>
            <a:r>
              <a:rPr lang="pt-BR" b="1" i="1" dirty="0">
                <a:solidFill>
                  <a:srgbClr val="045ABD"/>
                </a:solidFill>
              </a:rPr>
              <a:t>)</a:t>
            </a:r>
            <a:r>
              <a:rPr lang="pt-BR" dirty="0"/>
              <a:t> ou de </a:t>
            </a:r>
            <a:r>
              <a:rPr lang="pt-BR" b="1" i="1" dirty="0" err="1">
                <a:solidFill>
                  <a:srgbClr val="045ABD"/>
                </a:solidFill>
              </a:rPr>
              <a:t>Exception</a:t>
            </a:r>
            <a:r>
              <a:rPr lang="pt-BR" b="1" i="1" dirty="0"/>
              <a:t> </a:t>
            </a:r>
            <a:r>
              <a:rPr lang="pt-BR" b="1" dirty="0">
                <a:solidFill>
                  <a:srgbClr val="045ABD"/>
                </a:solidFill>
              </a:rPr>
              <a:t>(para ser do tipo </a:t>
            </a:r>
            <a:r>
              <a:rPr lang="pt-BR" b="1" i="1" dirty="0" err="1">
                <a:solidFill>
                  <a:srgbClr val="045ABD"/>
                </a:solidFill>
              </a:rPr>
              <a:t>checked</a:t>
            </a:r>
            <a:r>
              <a:rPr lang="pt-BR" b="1" dirty="0">
                <a:solidFill>
                  <a:srgbClr val="045ABD"/>
                </a:solidFill>
              </a:rPr>
              <a:t>).</a:t>
            </a:r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r>
              <a:rPr lang="pt-BR" dirty="0"/>
              <a:t>No próprio construtor já podemos receber a mensagem de erro como parâmetro. Repare também que uma exceção </a:t>
            </a:r>
            <a:r>
              <a:rPr lang="pt-BR" b="1" dirty="0">
                <a:solidFill>
                  <a:srgbClr val="045ABD"/>
                </a:solidFill>
              </a:rPr>
              <a:t>nada mais é do que uma classe (que criamos).</a:t>
            </a:r>
            <a:r>
              <a:rPr lang="pt-BR" dirty="0"/>
              <a:t> Como boa prática colocamos o nome </a:t>
            </a:r>
            <a:r>
              <a:rPr lang="pt-BR" b="1" i="1" dirty="0" err="1">
                <a:solidFill>
                  <a:srgbClr val="045ABD"/>
                </a:solidFill>
              </a:rPr>
              <a:t>Exception</a:t>
            </a:r>
            <a:r>
              <a:rPr lang="pt-BR" dirty="0"/>
              <a:t> no final</a:t>
            </a:r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49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34B45BA-88A8-47D5-B100-C422E03BB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3214688"/>
            <a:ext cx="8610600" cy="2028825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27D1720-386F-4758-B7DD-B45A7EF19E9D}"/>
              </a:ext>
            </a:extLst>
          </p:cNvPr>
          <p:cNvSpPr/>
          <p:nvPr/>
        </p:nvSpPr>
        <p:spPr>
          <a:xfrm>
            <a:off x="6743169" y="3197226"/>
            <a:ext cx="3139360" cy="365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32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96653FC-DF76-496F-AC05-99C3D1685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511" y="1189951"/>
            <a:ext cx="9578977" cy="44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06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31923C7-A45A-423B-85CE-89A7E1142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625" y="1727993"/>
            <a:ext cx="8553450" cy="22955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Criando nossa própria Exceção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50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27D1720-386F-4758-B7DD-B45A7EF19E9D}"/>
              </a:ext>
            </a:extLst>
          </p:cNvPr>
          <p:cNvSpPr/>
          <p:nvPr/>
        </p:nvSpPr>
        <p:spPr>
          <a:xfrm>
            <a:off x="2404533" y="3115645"/>
            <a:ext cx="7667979" cy="2709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F3CB0504-0CBD-44C4-8911-080F168CD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625" y="4372945"/>
            <a:ext cx="5286375" cy="207645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E3D8AAA0-21EC-4521-99D8-549E1540406D}"/>
              </a:ext>
            </a:extLst>
          </p:cNvPr>
          <p:cNvSpPr/>
          <p:nvPr/>
        </p:nvSpPr>
        <p:spPr>
          <a:xfrm>
            <a:off x="1369626" y="4811536"/>
            <a:ext cx="5166642" cy="15448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242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34B45BA-88A8-47D5-B100-C422E03BB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527" y="2895070"/>
            <a:ext cx="8610600" cy="20288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Criando nossa própria Exceção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033234" cy="4486275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pt-BR" dirty="0"/>
              <a:t>Se quisermos alterar para que seja uma </a:t>
            </a:r>
            <a:r>
              <a:rPr lang="pt-BR" b="1" i="1" dirty="0" err="1">
                <a:solidFill>
                  <a:srgbClr val="045ABD"/>
                </a:solidFill>
              </a:rPr>
              <a:t>CheckedException</a:t>
            </a:r>
            <a:r>
              <a:rPr lang="pt-BR" b="1" i="1" dirty="0"/>
              <a:t> </a:t>
            </a:r>
            <a:r>
              <a:rPr lang="pt-BR" dirty="0"/>
              <a:t>basta fazermos a nossa classe </a:t>
            </a:r>
            <a:r>
              <a:rPr lang="pt-BR" b="1" i="1" dirty="0">
                <a:solidFill>
                  <a:srgbClr val="045ABD"/>
                </a:solidFill>
              </a:rPr>
              <a:t>herdar</a:t>
            </a:r>
            <a:r>
              <a:rPr lang="pt-BR" b="1" i="1" dirty="0"/>
              <a:t> </a:t>
            </a:r>
            <a:r>
              <a:rPr lang="pt-BR" dirty="0"/>
              <a:t>de </a:t>
            </a:r>
            <a:r>
              <a:rPr lang="pt-BR" b="1" i="1" dirty="0" err="1">
                <a:solidFill>
                  <a:srgbClr val="045ABD"/>
                </a:solidFill>
              </a:rPr>
              <a:t>Exception</a:t>
            </a:r>
            <a:r>
              <a:rPr lang="pt-BR" dirty="0"/>
              <a:t>.</a:t>
            </a:r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r>
              <a:rPr lang="pt-BR" dirty="0"/>
              <a:t>Agora </a:t>
            </a:r>
            <a:r>
              <a:rPr lang="pt-BR" b="1" i="1" dirty="0">
                <a:solidFill>
                  <a:srgbClr val="045ABD"/>
                </a:solidFill>
              </a:rPr>
              <a:t>alguém</a:t>
            </a:r>
            <a:r>
              <a:rPr lang="pt-BR" b="1" i="1" dirty="0"/>
              <a:t> </a:t>
            </a:r>
            <a:r>
              <a:rPr lang="pt-BR" b="1" i="1" dirty="0">
                <a:solidFill>
                  <a:srgbClr val="045ABD"/>
                </a:solidFill>
              </a:rPr>
              <a:t>precisa</a:t>
            </a:r>
            <a:r>
              <a:rPr lang="pt-BR" dirty="0"/>
              <a:t> tratar o </a:t>
            </a:r>
            <a:r>
              <a:rPr lang="pt-BR" b="1" i="1" dirty="0" err="1">
                <a:solidFill>
                  <a:srgbClr val="045ABD"/>
                </a:solidFill>
              </a:rPr>
              <a:t>SaldoInsuficienteException</a:t>
            </a:r>
            <a:endParaRPr lang="pt-BR" dirty="0">
              <a:solidFill>
                <a:srgbClr val="045ABD"/>
              </a:solidFill>
            </a:endParaRP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51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27D1720-386F-4758-B7DD-B45A7EF19E9D}"/>
              </a:ext>
            </a:extLst>
          </p:cNvPr>
          <p:cNvSpPr/>
          <p:nvPr/>
        </p:nvSpPr>
        <p:spPr>
          <a:xfrm>
            <a:off x="6760996" y="2877608"/>
            <a:ext cx="3139360" cy="3058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35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A67467A-EF39-412B-8CB8-38B6A75A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675" y="2224087"/>
            <a:ext cx="7486650" cy="24098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Tratando Vários Erros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3634" y="1251126"/>
            <a:ext cx="11238614" cy="5105223"/>
          </a:xfrm>
        </p:spPr>
        <p:txBody>
          <a:bodyPr>
            <a:normAutofit lnSpcReduction="10000"/>
          </a:bodyPr>
          <a:lstStyle/>
          <a:p>
            <a:pPr>
              <a:buBlip>
                <a:blip r:embed="rId4"/>
              </a:buBlip>
            </a:pPr>
            <a:r>
              <a:rPr lang="pt-BR" dirty="0"/>
              <a:t>É possível tratar vários erros por vez. O bloco </a:t>
            </a:r>
            <a:r>
              <a:rPr lang="pt-BR" b="1" i="1" dirty="0">
                <a:solidFill>
                  <a:srgbClr val="045ABD"/>
                </a:solidFill>
              </a:rPr>
              <a:t>catch</a:t>
            </a:r>
            <a:r>
              <a:rPr lang="pt-BR" b="1" i="1" dirty="0"/>
              <a:t> </a:t>
            </a:r>
            <a:r>
              <a:rPr lang="pt-BR" dirty="0"/>
              <a:t>pode ser repetido para cada exceção ou elas podem ser acomodadas no mesmo </a:t>
            </a:r>
            <a:r>
              <a:rPr lang="pt-BR" b="1" i="1" dirty="0">
                <a:solidFill>
                  <a:srgbClr val="045ABD"/>
                </a:solidFill>
              </a:rPr>
              <a:t>catch</a:t>
            </a:r>
            <a:r>
              <a:rPr lang="pt-BR" dirty="0"/>
              <a:t>.</a:t>
            </a:r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r>
              <a:rPr lang="pt-BR" dirty="0"/>
              <a:t>Observe o código dentro do </a:t>
            </a:r>
            <a:r>
              <a:rPr lang="pt-BR" b="1" i="1" dirty="0" err="1">
                <a:solidFill>
                  <a:srgbClr val="045ABD"/>
                </a:solidFill>
              </a:rPr>
              <a:t>try</a:t>
            </a:r>
            <a:r>
              <a:rPr lang="pt-BR" dirty="0"/>
              <a:t>. Ele pode lançar duas exceções. Quando não encontrar o arquivo, ou com saldo insuficiente.</a:t>
            </a:r>
          </a:p>
          <a:p>
            <a:pPr>
              <a:buBlip>
                <a:blip r:embed="rId4"/>
              </a:buBlip>
            </a:pPr>
            <a:r>
              <a:rPr lang="pt-BR" dirty="0"/>
              <a:t>Repare como a exceção que criamos pode ser integrada as demais exceções do próprio Java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52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382" y="32421"/>
            <a:ext cx="1047432" cy="132556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D574564-0CB5-46F4-A830-D7FEFA33957C}"/>
              </a:ext>
            </a:extLst>
          </p:cNvPr>
          <p:cNvSpPr/>
          <p:nvPr/>
        </p:nvSpPr>
        <p:spPr>
          <a:xfrm>
            <a:off x="2352675" y="3123142"/>
            <a:ext cx="5301192" cy="12964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214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Tratando Vários Erros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92" y="1515324"/>
            <a:ext cx="11238614" cy="5105223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Usando um único </a:t>
            </a:r>
            <a:r>
              <a:rPr lang="pt-BR" b="1" i="1" dirty="0">
                <a:solidFill>
                  <a:srgbClr val="045ABD"/>
                </a:solidFill>
              </a:rPr>
              <a:t>catch</a:t>
            </a:r>
            <a:r>
              <a:rPr lang="pt-BR" dirty="0"/>
              <a:t>. Com as exceções separadas por “|” (</a:t>
            </a:r>
            <a:r>
              <a:rPr lang="pt-BR" dirty="0" err="1"/>
              <a:t>pipe</a:t>
            </a:r>
            <a:r>
              <a:rPr lang="pt-BR" dirty="0"/>
              <a:t> – barra vertical)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53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382" y="32421"/>
            <a:ext cx="1047432" cy="132556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CBFCB38-0FEF-43B2-B0DA-D2016F455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2637" y="2386012"/>
            <a:ext cx="8086725" cy="2085975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96535BC3-723A-4DAF-82F6-6300E6359248}"/>
              </a:ext>
            </a:extLst>
          </p:cNvPr>
          <p:cNvSpPr/>
          <p:nvPr/>
        </p:nvSpPr>
        <p:spPr>
          <a:xfrm>
            <a:off x="2325511" y="3429000"/>
            <a:ext cx="7540978" cy="5559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9060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Finalmente!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033234" cy="1927226"/>
          </a:xfrm>
        </p:spPr>
        <p:txBody>
          <a:bodyPr>
            <a:noAutofit/>
          </a:bodyPr>
          <a:lstStyle/>
          <a:p>
            <a:pPr>
              <a:buBlip>
                <a:blip r:embed="rId3"/>
              </a:buBlip>
            </a:pPr>
            <a:r>
              <a:rPr lang="pt-BR" sz="2400" dirty="0"/>
              <a:t>Os blocos </a:t>
            </a:r>
            <a:r>
              <a:rPr lang="pt-BR" sz="2400" b="1" i="1" dirty="0" err="1">
                <a:solidFill>
                  <a:srgbClr val="045ABD"/>
                </a:solidFill>
              </a:rPr>
              <a:t>try</a:t>
            </a:r>
            <a:r>
              <a:rPr lang="pt-BR" sz="2400" b="1" i="1" dirty="0">
                <a:solidFill>
                  <a:srgbClr val="045ABD"/>
                </a:solidFill>
              </a:rPr>
              <a:t>/catch</a:t>
            </a:r>
            <a:r>
              <a:rPr lang="pt-BR" sz="2400" b="1" i="1" dirty="0"/>
              <a:t> </a:t>
            </a:r>
            <a:r>
              <a:rPr lang="pt-BR" sz="2400" dirty="0"/>
              <a:t>podem conter uma terceira cláusula chamada </a:t>
            </a:r>
            <a:r>
              <a:rPr lang="pt-BR" sz="2400" b="1" i="1" dirty="0" err="1">
                <a:solidFill>
                  <a:srgbClr val="045ABD"/>
                </a:solidFill>
              </a:rPr>
              <a:t>finally</a:t>
            </a:r>
            <a:r>
              <a:rPr lang="pt-BR" sz="2400" dirty="0"/>
              <a:t> que indica o que deve ser feito após o término do bloco </a:t>
            </a:r>
            <a:r>
              <a:rPr lang="pt-BR" sz="2400" b="1" i="1" dirty="0" err="1">
                <a:solidFill>
                  <a:srgbClr val="045ABD"/>
                </a:solidFill>
              </a:rPr>
              <a:t>try</a:t>
            </a:r>
            <a:r>
              <a:rPr lang="pt-BR" sz="2400" dirty="0"/>
              <a:t> ou de um </a:t>
            </a:r>
            <a:r>
              <a:rPr lang="pt-BR" sz="2400" b="1" i="1" dirty="0">
                <a:solidFill>
                  <a:srgbClr val="045ABD"/>
                </a:solidFill>
              </a:rPr>
              <a:t>catch</a:t>
            </a:r>
            <a:r>
              <a:rPr lang="pt-BR" sz="2400" dirty="0"/>
              <a:t> qualquer. Esse bloco </a:t>
            </a:r>
            <a:r>
              <a:rPr lang="pt-BR" sz="2400" b="1" i="1" dirty="0">
                <a:solidFill>
                  <a:srgbClr val="045ABD"/>
                </a:solidFill>
              </a:rPr>
              <a:t>sempre será executado.</a:t>
            </a:r>
          </a:p>
          <a:p>
            <a:pPr>
              <a:buBlip>
                <a:blip r:embed="rId3"/>
              </a:buBlip>
            </a:pPr>
            <a:r>
              <a:rPr lang="pt-BR" sz="2400" dirty="0"/>
              <a:t>O caso mais comum é o de liberar um recurso no </a:t>
            </a:r>
            <a:r>
              <a:rPr lang="pt-BR" sz="2400" b="1" i="1" dirty="0" err="1">
                <a:solidFill>
                  <a:srgbClr val="045ABD"/>
                </a:solidFill>
              </a:rPr>
              <a:t>finally</a:t>
            </a:r>
            <a:r>
              <a:rPr lang="pt-BR" sz="2400" dirty="0"/>
              <a:t>, como um arquivo ou conexão com banco de dados. Falaremos mais disso na parte de arquivos.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54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78E5A1F-63A0-4803-91D2-5107003CC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9887" y="4087636"/>
            <a:ext cx="63722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914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67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Exercício - 2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55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83434FD-3A00-4102-8EF2-EA2527AEDF78}"/>
              </a:ext>
            </a:extLst>
          </p:cNvPr>
          <p:cNvSpPr txBox="1">
            <a:spLocks/>
          </p:cNvSpPr>
          <p:nvPr/>
        </p:nvSpPr>
        <p:spPr>
          <a:xfrm>
            <a:off x="643867" y="1085942"/>
            <a:ext cx="10666578" cy="5745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5"/>
              </a:buBlip>
            </a:pPr>
            <a:r>
              <a:rPr lang="pt-BR" dirty="0"/>
              <a:t>Utilizando o código do Exercício 1, faça com o que o método </a:t>
            </a:r>
            <a:r>
              <a:rPr lang="pt-BR" b="1" i="1" dirty="0">
                <a:solidFill>
                  <a:srgbClr val="045ABD"/>
                </a:solidFill>
              </a:rPr>
              <a:t>sacar() </a:t>
            </a:r>
            <a:r>
              <a:rPr lang="pt-BR" dirty="0"/>
              <a:t>lance uma exceção </a:t>
            </a:r>
            <a:r>
              <a:rPr lang="pt-BR" b="1" i="1" dirty="0" err="1">
                <a:solidFill>
                  <a:srgbClr val="045ABD"/>
                </a:solidFill>
              </a:rPr>
              <a:t>SaldoInsuficienteException</a:t>
            </a:r>
            <a:r>
              <a:rPr lang="pt-BR" b="1" i="1" dirty="0"/>
              <a:t> </a:t>
            </a:r>
            <a:r>
              <a:rPr lang="pt-BR" dirty="0"/>
              <a:t>do tipo </a:t>
            </a:r>
            <a:r>
              <a:rPr lang="pt-BR" b="1" i="1" dirty="0" err="1">
                <a:solidFill>
                  <a:srgbClr val="045ABD"/>
                </a:solidFill>
              </a:rPr>
              <a:t>checked</a:t>
            </a:r>
            <a:r>
              <a:rPr lang="pt-BR" dirty="0">
                <a:solidFill>
                  <a:srgbClr val="045ABD"/>
                </a:solidFill>
              </a:rPr>
              <a:t>.</a:t>
            </a:r>
          </a:p>
          <a:p>
            <a:pPr>
              <a:buBlip>
                <a:blip r:embed="rId5"/>
              </a:buBlip>
            </a:pPr>
            <a:r>
              <a:rPr lang="pt-BR" dirty="0"/>
              <a:t>Faça o tratamento dessa exceção delegando para o método que invoca o método </a:t>
            </a:r>
            <a:r>
              <a:rPr lang="pt-BR" b="1" i="1" dirty="0">
                <a:solidFill>
                  <a:srgbClr val="045ABD"/>
                </a:solidFill>
              </a:rPr>
              <a:t>sacar(). </a:t>
            </a:r>
          </a:p>
          <a:p>
            <a:pPr>
              <a:buBlip>
                <a:blip r:embed="rId5"/>
              </a:buBlip>
            </a:pPr>
            <a:r>
              <a:rPr lang="pt-BR" dirty="0"/>
              <a:t>Apenas imprima uma mensagem de erro.</a:t>
            </a:r>
          </a:p>
          <a:p>
            <a:pPr>
              <a:buBlip>
                <a:blip r:embed="rId5"/>
              </a:buBlip>
            </a:pPr>
            <a:r>
              <a:rPr lang="pt-BR" dirty="0"/>
              <a:t>Use o próprio construtor da exceção para receber a mensagem.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7B2AFB2-B53D-42D6-C001-61E442167994}"/>
              </a:ext>
            </a:extLst>
          </p:cNvPr>
          <p:cNvSpPr txBox="1"/>
          <p:nvPr/>
        </p:nvSpPr>
        <p:spPr>
          <a:xfrm>
            <a:off x="2414016" y="72237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79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Material Complementar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56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49B171B-8E2E-4B50-ADB2-87B0FC0D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7637" y="2653294"/>
            <a:ext cx="8304921" cy="1551411"/>
          </a:xfrm>
        </p:spPr>
        <p:txBody>
          <a:bodyPr>
            <a:noAutofit/>
          </a:bodyPr>
          <a:lstStyle/>
          <a:p>
            <a:pPr>
              <a:buBlip>
                <a:blip r:embed="rId5"/>
              </a:buBlip>
            </a:pPr>
            <a:r>
              <a:rPr lang="pt-BR" sz="3200" dirty="0"/>
              <a:t> Capítulo 12 da apostila FJ-11 </a:t>
            </a:r>
          </a:p>
          <a:p>
            <a:pPr lvl="1">
              <a:buBlip>
                <a:blip r:embed="rId5"/>
              </a:buBlip>
            </a:pPr>
            <a:r>
              <a:rPr lang="pt-BR" sz="2800" dirty="0"/>
              <a:t>Exceções e Controle de Erros</a:t>
            </a:r>
          </a:p>
          <a:p>
            <a:pPr lvl="1">
              <a:buBlip>
                <a:blip r:embed="rId5"/>
              </a:buBlip>
            </a:pPr>
            <a:r>
              <a:rPr lang="pt-BR" sz="2800" dirty="0"/>
              <a:t>Item 12.4</a:t>
            </a:r>
            <a:endParaRPr lang="pt-BR" sz="3200" dirty="0"/>
          </a:p>
          <a:p>
            <a:pPr marL="0" indent="0">
              <a:buNone/>
            </a:pPr>
            <a:endParaRPr lang="pt-BR" sz="3200" dirty="0"/>
          </a:p>
        </p:txBody>
      </p:sp>
      <p:pic>
        <p:nvPicPr>
          <p:cNvPr id="1026" name="Picture 2" descr="Resultado de imagem para caelum">
            <a:extLst>
              <a:ext uri="{FF2B5EF4-FFF2-40B4-BE49-F238E27FC236}">
                <a16:creationId xmlns:a16="http://schemas.microsoft.com/office/drawing/2014/main" id="{D4EA277A-03C9-4436-933A-379B99190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5" t="7582" r="7744" b="7319"/>
          <a:stretch/>
        </p:blipFill>
        <p:spPr bwMode="auto">
          <a:xfrm>
            <a:off x="492370" y="1646238"/>
            <a:ext cx="1778558" cy="177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5820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Resolução dos Exercícios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57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ED9E584-412A-4191-ABB5-66147879ADD7}"/>
              </a:ext>
            </a:extLst>
          </p:cNvPr>
          <p:cNvSpPr txBox="1">
            <a:spLocks/>
          </p:cNvSpPr>
          <p:nvPr/>
        </p:nvSpPr>
        <p:spPr>
          <a:xfrm>
            <a:off x="732803" y="1831205"/>
            <a:ext cx="10925797" cy="5310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>
                <a:hlinkClick r:id="rId5"/>
              </a:rPr>
              <a:t>https://github.com/chrislima-inatel/C206_C125</a:t>
            </a:r>
            <a:endParaRPr lang="pt-BR" sz="3200" dirty="0"/>
          </a:p>
          <a:p>
            <a:pPr marL="0" indent="0">
              <a:buNone/>
            </a:pPr>
            <a:endParaRPr lang="pt-BR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2A3DA-F61C-514F-8D5A-B4BE85C43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5556" y="294592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0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Saldo Insuficiente?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3234" cy="4667250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Observe o método </a:t>
            </a:r>
            <a:r>
              <a:rPr lang="pt-BR" b="1" i="1" dirty="0">
                <a:solidFill>
                  <a:srgbClr val="0070C0"/>
                </a:solidFill>
              </a:rPr>
              <a:t>sacar()</a:t>
            </a:r>
            <a:r>
              <a:rPr lang="pt-BR" dirty="0">
                <a:solidFill>
                  <a:srgbClr val="0070C0"/>
                </a:solidFill>
              </a:rPr>
              <a:t> </a:t>
            </a:r>
            <a:r>
              <a:rPr lang="pt-BR" dirty="0"/>
              <a:t>na classe Conta</a:t>
            </a:r>
          </a:p>
          <a:p>
            <a:pPr>
              <a:buBlip>
                <a:blip r:embed="rId3"/>
              </a:buBlip>
            </a:pPr>
            <a:r>
              <a:rPr lang="pt-BR" dirty="0"/>
              <a:t>O que acontece se tentarmos sacar um valor com saldo menor que o disponível?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6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84B2006-A042-4F65-87B0-090D6F27C1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8737" y="4059386"/>
            <a:ext cx="2767954" cy="94758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CFF4879-E017-4210-BEED-F456799F8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766" y="3130550"/>
            <a:ext cx="69342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Como Avisar?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3234" cy="4667250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A situação do slide anterior é um </a:t>
            </a:r>
            <a:r>
              <a:rPr lang="pt-BR" b="1" i="1" dirty="0">
                <a:solidFill>
                  <a:srgbClr val="0070C0"/>
                </a:solidFill>
              </a:rPr>
              <a:t>desastre absoluto. </a:t>
            </a:r>
            <a:r>
              <a:rPr lang="pt-BR" dirty="0"/>
              <a:t>Imagine um caixa eletrônico permitindo essa situação?</a:t>
            </a:r>
          </a:p>
          <a:p>
            <a:pPr>
              <a:buBlip>
                <a:blip r:embed="rId3"/>
              </a:buBlip>
            </a:pPr>
            <a:r>
              <a:rPr lang="pt-BR" dirty="0"/>
              <a:t>Como corrigir essa situação e ainda </a:t>
            </a:r>
            <a:r>
              <a:rPr lang="pt-BR" b="1" dirty="0">
                <a:solidFill>
                  <a:srgbClr val="0070C0"/>
                </a:solidFill>
              </a:rPr>
              <a:t>avisar quem chamou </a:t>
            </a:r>
            <a:r>
              <a:rPr lang="pt-BR" b="1" dirty="0">
                <a:solidFill>
                  <a:srgbClr val="045ABD"/>
                </a:solidFill>
              </a:rPr>
              <a:t>que não foi possível fazer a operação?</a:t>
            </a:r>
          </a:p>
          <a:p>
            <a:pPr>
              <a:buBlip>
                <a:blip r:embed="rId3"/>
              </a:buBlip>
            </a:pPr>
            <a:r>
              <a:rPr lang="pt-BR" dirty="0"/>
              <a:t>Se, ao tentar sacar, ele não consegue fazer o que deveria, ele precisa, </a:t>
            </a:r>
            <a:r>
              <a:rPr lang="pt-BR" b="1" dirty="0">
                <a:solidFill>
                  <a:srgbClr val="045ABD"/>
                </a:solidFill>
              </a:rPr>
              <a:t>ao menos, avisar que o saque não foi feito.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7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6B5B9E4-709E-441F-82B4-F5F75E10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86" y="3611075"/>
            <a:ext cx="7184452" cy="31104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Fazendo Teste?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3234" cy="4667250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pt-BR" dirty="0"/>
              <a:t>Uma solução simples que já vimos nas aulas passadas é fazer o </a:t>
            </a:r>
            <a:r>
              <a:rPr lang="pt-BR" dirty="0">
                <a:solidFill>
                  <a:srgbClr val="0070C0"/>
                </a:solidFill>
              </a:rPr>
              <a:t>teste se o saldo é suficiente </a:t>
            </a:r>
            <a:r>
              <a:rPr lang="pt-BR" dirty="0"/>
              <a:t>e retornar um </a:t>
            </a:r>
            <a:r>
              <a:rPr lang="pt-BR" b="1" i="1" dirty="0">
                <a:solidFill>
                  <a:srgbClr val="0070C0"/>
                </a:solidFill>
              </a:rPr>
              <a:t>booleano</a:t>
            </a:r>
            <a:r>
              <a:rPr lang="pt-BR" b="1" i="1" dirty="0"/>
              <a:t> </a:t>
            </a:r>
            <a:r>
              <a:rPr lang="pt-BR" dirty="0"/>
              <a:t>informando </a:t>
            </a:r>
            <a:r>
              <a:rPr lang="pt-BR" b="1" i="1" dirty="0" err="1">
                <a:solidFill>
                  <a:srgbClr val="0070C0"/>
                </a:solidFill>
              </a:rPr>
              <a:t>true</a:t>
            </a:r>
            <a:r>
              <a:rPr lang="pt-BR" b="1" i="1" dirty="0"/>
              <a:t> </a:t>
            </a:r>
            <a:r>
              <a:rPr lang="pt-BR" dirty="0"/>
              <a:t>caso o saque tenha sido feito com sucesso, ou </a:t>
            </a:r>
            <a:r>
              <a:rPr lang="pt-BR" b="1" i="1" dirty="0">
                <a:solidFill>
                  <a:srgbClr val="0070C0"/>
                </a:solidFill>
              </a:rPr>
              <a:t>false</a:t>
            </a:r>
            <a:r>
              <a:rPr lang="pt-BR" b="1" i="1" dirty="0"/>
              <a:t> </a:t>
            </a:r>
            <a:r>
              <a:rPr lang="pt-BR" dirty="0"/>
              <a:t>caso contrário. </a:t>
            </a:r>
          </a:p>
          <a:p>
            <a:pPr>
              <a:buBlip>
                <a:blip r:embed="rId4"/>
              </a:buBlip>
            </a:pPr>
            <a:r>
              <a:rPr lang="pt-BR" dirty="0"/>
              <a:t>Esse ajuste precisa ser feito no próprio método </a:t>
            </a:r>
            <a:r>
              <a:rPr lang="pt-BR" b="1" i="1" dirty="0">
                <a:solidFill>
                  <a:srgbClr val="045ABD"/>
                </a:solidFill>
              </a:rPr>
              <a:t>sacar()</a:t>
            </a:r>
            <a:r>
              <a:rPr lang="pt-BR" dirty="0">
                <a:solidFill>
                  <a:srgbClr val="045ABD"/>
                </a:solidFill>
              </a:rPr>
              <a:t>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8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3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FFAB50D-ED0D-4105-A44E-BAEF12ECF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468" y="3009107"/>
            <a:ext cx="6429375" cy="32575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Verificando!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3234" cy="4667250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pt-BR" dirty="0"/>
              <a:t>Essa solução parece boa. Mas </a:t>
            </a:r>
            <a:r>
              <a:rPr lang="pt-BR" b="1" i="1" dirty="0">
                <a:solidFill>
                  <a:srgbClr val="045ABD"/>
                </a:solidFill>
              </a:rPr>
              <a:t>quem chama</a:t>
            </a:r>
            <a:r>
              <a:rPr lang="pt-BR" b="1" dirty="0">
                <a:solidFill>
                  <a:srgbClr val="045ABD"/>
                </a:solidFill>
              </a:rPr>
              <a:t> </a:t>
            </a:r>
            <a:r>
              <a:rPr lang="pt-BR" dirty="0"/>
              <a:t>precisa verificar se o retorno foi </a:t>
            </a:r>
            <a:r>
              <a:rPr lang="pt-BR" b="1" i="1" dirty="0" err="1">
                <a:solidFill>
                  <a:srgbClr val="045ABD"/>
                </a:solidFill>
              </a:rPr>
              <a:t>true</a:t>
            </a:r>
            <a:r>
              <a:rPr lang="pt-BR" b="1" i="1" dirty="0"/>
              <a:t> </a:t>
            </a:r>
            <a:r>
              <a:rPr lang="pt-BR" dirty="0"/>
              <a:t>ou </a:t>
            </a:r>
            <a:r>
              <a:rPr lang="pt-BR" b="1" i="1" dirty="0">
                <a:solidFill>
                  <a:srgbClr val="045ABD"/>
                </a:solidFill>
              </a:rPr>
              <a:t>false</a:t>
            </a:r>
            <a:r>
              <a:rPr lang="pt-BR" dirty="0"/>
              <a:t>.</a:t>
            </a:r>
          </a:p>
          <a:p>
            <a:pPr>
              <a:buBlip>
                <a:blip r:embed="rId4"/>
              </a:buBlip>
            </a:pPr>
            <a:r>
              <a:rPr lang="pt-BR" dirty="0"/>
              <a:t>Considere o exemplo abaixo, onde </a:t>
            </a:r>
            <a:r>
              <a:rPr lang="pt-BR" b="1" i="1" dirty="0">
                <a:solidFill>
                  <a:srgbClr val="045ABD"/>
                </a:solidFill>
              </a:rPr>
              <a:t>quem chama </a:t>
            </a:r>
            <a:r>
              <a:rPr lang="pt-BR" dirty="0"/>
              <a:t>o método </a:t>
            </a:r>
            <a:r>
              <a:rPr lang="pt-BR" b="1" i="1" dirty="0">
                <a:solidFill>
                  <a:srgbClr val="045ABD"/>
                </a:solidFill>
              </a:rPr>
              <a:t>sacar() </a:t>
            </a:r>
            <a:r>
              <a:rPr lang="pt-BR" dirty="0"/>
              <a:t>faz o teste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9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5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77C52507B84D94D8D97F025A084E333" ma:contentTypeVersion="0" ma:contentTypeDescription="Crie um novo documento." ma:contentTypeScope="" ma:versionID="b7259b4bf12595207abde1b2ac066a2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74c6ccb71ee63fbc30cff3237551ec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EEB9BFE-0024-42BC-871D-D3FAF236D110}"/>
</file>

<file path=customXml/itemProps2.xml><?xml version="1.0" encoding="utf-8"?>
<ds:datastoreItem xmlns:ds="http://schemas.openxmlformats.org/officeDocument/2006/customXml" ds:itemID="{C0B6CC87-B82C-4D82-AF0C-BE267DDB0B19}"/>
</file>

<file path=customXml/itemProps3.xml><?xml version="1.0" encoding="utf-8"?>
<ds:datastoreItem xmlns:ds="http://schemas.openxmlformats.org/officeDocument/2006/customXml" ds:itemID="{1671573B-ED42-4A84-A654-61EE09B4C0CC}"/>
</file>

<file path=docProps/app.xml><?xml version="1.0" encoding="utf-8"?>
<Properties xmlns="http://schemas.openxmlformats.org/officeDocument/2006/extended-properties" xmlns:vt="http://schemas.openxmlformats.org/officeDocument/2006/docPropsVTypes">
  <TotalTime>10934</TotalTime>
  <Words>2792</Words>
  <Application>Microsoft Macintosh PowerPoint</Application>
  <PresentationFormat>Widescreen</PresentationFormat>
  <Paragraphs>346</Paragraphs>
  <Slides>57</Slides>
  <Notes>57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Tema do Office</vt:lpstr>
      <vt:lpstr>                         C206/C06 – Programação Orientada a Objetos com Java   Exceções e Controle de Erros </vt:lpstr>
      <vt:lpstr>Apresentação do PowerPoint</vt:lpstr>
      <vt:lpstr>Apresentação do PowerPoint</vt:lpstr>
      <vt:lpstr>Apresentação do PowerPoint</vt:lpstr>
      <vt:lpstr>Apresentação do PowerPoint</vt:lpstr>
      <vt:lpstr>Saldo Insuficiente?</vt:lpstr>
      <vt:lpstr>Como Avisar?</vt:lpstr>
      <vt:lpstr>Fazendo Teste?</vt:lpstr>
      <vt:lpstr>Verificando!</vt:lpstr>
      <vt:lpstr>Esqueci de Verificar?</vt:lpstr>
      <vt:lpstr>Apresentação do PowerPoint</vt:lpstr>
      <vt:lpstr>Apresentação do PowerPoint</vt:lpstr>
      <vt:lpstr>Apresentação do PowerPoint</vt:lpstr>
      <vt:lpstr>Pilha de Execução</vt:lpstr>
      <vt:lpstr>Apontando Para o Além!</vt:lpstr>
      <vt:lpstr>NullPointerException</vt:lpstr>
      <vt:lpstr>Desempilhando!</vt:lpstr>
      <vt:lpstr>Desempilhando!</vt:lpstr>
      <vt:lpstr>Desempilhando!</vt:lpstr>
      <vt:lpstr>Forçando a barra!</vt:lpstr>
      <vt:lpstr>Tentando Pegar a Exceção!</vt:lpstr>
      <vt:lpstr>Tentando Pegar a Exceção!</vt:lpstr>
      <vt:lpstr>Tentando Pegar a Exceção!</vt:lpstr>
      <vt:lpstr>Try-Catch</vt:lpstr>
      <vt:lpstr>Try-Catch</vt:lpstr>
      <vt:lpstr>Try-Catch</vt:lpstr>
      <vt:lpstr>Exceções Unchecked!</vt:lpstr>
      <vt:lpstr>Exceções Unchecked!</vt:lpstr>
      <vt:lpstr>Onde tratar a exceção?</vt:lpstr>
      <vt:lpstr>Exercício - 1</vt:lpstr>
      <vt:lpstr>Checked Exceptions</vt:lpstr>
      <vt:lpstr>Abrindo um Arquivo</vt:lpstr>
      <vt:lpstr>O Arquivo Existe?</vt:lpstr>
      <vt:lpstr>O Arquivo Existe?</vt:lpstr>
      <vt:lpstr>O Arquivo Não Existe</vt:lpstr>
      <vt:lpstr>O Arquivo Não Existe</vt:lpstr>
      <vt:lpstr>Jogando o Erro para o Outro</vt:lpstr>
      <vt:lpstr>Jogando o Erro para o Outro</vt:lpstr>
      <vt:lpstr>Jogando o Erro para o Outro</vt:lpstr>
      <vt:lpstr>Jogando o Erro para o Outro</vt:lpstr>
      <vt:lpstr>Jogando o Erro para o Outro</vt:lpstr>
      <vt:lpstr>Checked vs Unchecked</vt:lpstr>
      <vt:lpstr>Checked vs Unchecked</vt:lpstr>
      <vt:lpstr>Saldo Insuficiente?</vt:lpstr>
      <vt:lpstr>Apresentação do PowerPoint</vt:lpstr>
      <vt:lpstr>Apresentação do PowerPoint</vt:lpstr>
      <vt:lpstr>Apresentação do PowerPoint</vt:lpstr>
      <vt:lpstr>Apresentação do PowerPoint</vt:lpstr>
      <vt:lpstr>Criando nossa própria Exceção</vt:lpstr>
      <vt:lpstr>Criando nossa própria Exceção</vt:lpstr>
      <vt:lpstr>Criando nossa própria Exceção</vt:lpstr>
      <vt:lpstr>Tratando Vários Erros</vt:lpstr>
      <vt:lpstr>Tratando Vários Erros</vt:lpstr>
      <vt:lpstr>Finalmente!</vt:lpstr>
      <vt:lpstr>Exercício - 2</vt:lpstr>
      <vt:lpstr>Material Complementar</vt:lpstr>
      <vt:lpstr>Resolução dos Exercícios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Chris Lima</dc:creator>
  <cp:lastModifiedBy>Chris Lima</cp:lastModifiedBy>
  <cp:revision>66</cp:revision>
  <cp:lastPrinted>2020-04-20T04:04:19Z</cp:lastPrinted>
  <dcterms:created xsi:type="dcterms:W3CDTF">2020-01-25T18:01:00Z</dcterms:created>
  <dcterms:modified xsi:type="dcterms:W3CDTF">2024-10-28T21:09:55Z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0x010100F77C52507B84D94D8D97F025A084E333</vt:lpwstr>
  </property>
</Properties>
</file>